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ink/ink1.xml" ContentType="application/inkml+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drawings/drawing2.xml" ContentType="application/vnd.openxmlformats-officedocument.drawingml.chartshape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3.xml" ContentType="application/vnd.openxmlformats-officedocument.presentationml.tags+xml"/>
  <Override PartName="/ppt/notesSlides/notesSlide7.xml" ContentType="application/vnd.openxmlformats-officedocument.presentationml.notesSlide+xml"/>
  <Override PartName="/ppt/tags/tag4.xml" ContentType="application/vnd.openxmlformats-officedocument.presentationml.tags+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2"/>
  </p:notesMasterIdLst>
  <p:handoutMasterIdLst>
    <p:handoutMasterId r:id="rId43"/>
  </p:handoutMasterIdLst>
  <p:sldIdLst>
    <p:sldId id="260" r:id="rId2"/>
    <p:sldId id="340" r:id="rId3"/>
    <p:sldId id="328" r:id="rId4"/>
    <p:sldId id="336" r:id="rId5"/>
    <p:sldId id="337" r:id="rId6"/>
    <p:sldId id="338" r:id="rId7"/>
    <p:sldId id="341" r:id="rId8"/>
    <p:sldId id="343" r:id="rId9"/>
    <p:sldId id="344" r:id="rId10"/>
    <p:sldId id="352" r:id="rId11"/>
    <p:sldId id="353" r:id="rId12"/>
    <p:sldId id="278" r:id="rId13"/>
    <p:sldId id="269" r:id="rId14"/>
    <p:sldId id="266" r:id="rId15"/>
    <p:sldId id="267" r:id="rId16"/>
    <p:sldId id="281" r:id="rId17"/>
    <p:sldId id="256" r:id="rId18"/>
    <p:sldId id="262" r:id="rId19"/>
    <p:sldId id="261" r:id="rId20"/>
    <p:sldId id="304" r:id="rId21"/>
    <p:sldId id="305" r:id="rId22"/>
    <p:sldId id="306" r:id="rId23"/>
    <p:sldId id="346" r:id="rId24"/>
    <p:sldId id="347" r:id="rId25"/>
    <p:sldId id="348" r:id="rId26"/>
    <p:sldId id="291" r:id="rId27"/>
    <p:sldId id="292" r:id="rId28"/>
    <p:sldId id="310" r:id="rId29"/>
    <p:sldId id="307" r:id="rId30"/>
    <p:sldId id="308" r:id="rId31"/>
    <p:sldId id="300" r:id="rId32"/>
    <p:sldId id="349" r:id="rId33"/>
    <p:sldId id="302" r:id="rId34"/>
    <p:sldId id="350" r:id="rId35"/>
    <p:sldId id="351" r:id="rId36"/>
    <p:sldId id="265" r:id="rId37"/>
    <p:sldId id="268" r:id="rId38"/>
    <p:sldId id="282" r:id="rId39"/>
    <p:sldId id="257" r:id="rId40"/>
    <p:sldId id="290" r:id="rId41"/>
  </p:sldIdLst>
  <p:sldSz cx="9144000" cy="6858000" type="screen4x3"/>
  <p:notesSz cx="6858000" cy="987425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33FF"/>
    <a:srgbClr val="FCF224"/>
    <a:srgbClr val="33CC33"/>
    <a:srgbClr val="CCFFCC"/>
    <a:srgbClr val="6666FF"/>
    <a:srgbClr val="808080"/>
    <a:srgbClr val="006600"/>
    <a:srgbClr val="666699"/>
    <a:srgbClr val="FF6600"/>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709" autoAdjust="0"/>
    <p:restoredTop sz="94660"/>
  </p:normalViewPr>
  <p:slideViewPr>
    <p:cSldViewPr snapToGrid="0" showGuides="1">
      <p:cViewPr varScale="1">
        <p:scale>
          <a:sx n="65" d="100"/>
          <a:sy n="65" d="100"/>
        </p:scale>
        <p:origin x="987" y="45"/>
      </p:cViewPr>
      <p:guideLst>
        <p:guide orient="horz" pos="2160"/>
        <p:guide pos="2880"/>
      </p:guideLst>
    </p:cSldViewPr>
  </p:slideViewPr>
  <p:notesTextViewPr>
    <p:cViewPr>
      <p:scale>
        <a:sx n="1" d="1"/>
        <a:sy n="1" d="1"/>
      </p:scale>
      <p:origin x="0" y="0"/>
    </p:cViewPr>
  </p:notesTextViewPr>
  <p:sorterViewPr>
    <p:cViewPr>
      <p:scale>
        <a:sx n="75" d="100"/>
        <a:sy n="75" d="100"/>
      </p:scale>
      <p:origin x="0" y="-3297"/>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chartUserShapes" Target="../drawings/drawing1.xml"/><Relationship Id="rId4"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5" Type="http://schemas.openxmlformats.org/officeDocument/2006/relationships/chartUserShapes" Target="../drawings/drawing2.xml"/><Relationship Id="rId4"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0625790834394212"/>
          <c:y val="0.17519228218745317"/>
          <c:w val="0.81837229805733747"/>
          <c:h val="0.72656200152990802"/>
        </c:manualLayout>
      </c:layout>
      <c:pie3DChart>
        <c:varyColors val="1"/>
        <c:ser>
          <c:idx val="0"/>
          <c:order val="0"/>
          <c:dPt>
            <c:idx val="0"/>
            <c:bubble3D val="0"/>
            <c:spPr>
              <a:solidFill>
                <a:srgbClr val="FF0000"/>
              </a:solidFill>
              <a:ln w="25400">
                <a:solidFill>
                  <a:schemeClr val="lt1"/>
                </a:solidFill>
              </a:ln>
              <a:effectLst/>
              <a:sp3d contourW="25400">
                <a:contourClr>
                  <a:schemeClr val="lt1"/>
                </a:contourClr>
              </a:sp3d>
            </c:spPr>
            <c:extLst>
              <c:ext xmlns:c16="http://schemas.microsoft.com/office/drawing/2014/chart" uri="{C3380CC4-5D6E-409C-BE32-E72D297353CC}">
                <c16:uniqueId val="{00000001-C30B-4ACB-9875-BD9388FB4E90}"/>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C30B-4ACB-9875-BD9388FB4E90}"/>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C30B-4ACB-9875-BD9388FB4E90}"/>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C30B-4ACB-9875-BD9388FB4E90}"/>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9-C30B-4ACB-9875-BD9388FB4E90}"/>
              </c:ext>
            </c:extLst>
          </c:dPt>
          <c:dPt>
            <c:idx val="5"/>
            <c:bubble3D val="0"/>
            <c:spPr>
              <a:solidFill>
                <a:schemeClr val="accent6"/>
              </a:solidFill>
              <a:ln w="25400">
                <a:solidFill>
                  <a:schemeClr val="lt1"/>
                </a:solidFill>
              </a:ln>
              <a:effectLst/>
              <a:sp3d contourW="25400">
                <a:contourClr>
                  <a:schemeClr val="lt1"/>
                </a:contourClr>
              </a:sp3d>
            </c:spPr>
            <c:extLst>
              <c:ext xmlns:c16="http://schemas.microsoft.com/office/drawing/2014/chart" uri="{C3380CC4-5D6E-409C-BE32-E72D297353CC}">
                <c16:uniqueId val="{0000000B-C30B-4ACB-9875-BD9388FB4E90}"/>
              </c:ext>
            </c:extLst>
          </c:dPt>
          <c:dPt>
            <c:idx val="6"/>
            <c:bubble3D val="0"/>
            <c:spPr>
              <a:solidFill>
                <a:schemeClr val="accent1">
                  <a:lumMod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D-C30B-4ACB-9875-BD9388FB4E90}"/>
              </c:ext>
            </c:extLst>
          </c:dPt>
          <c:dPt>
            <c:idx val="7"/>
            <c:bubble3D val="0"/>
            <c:spPr>
              <a:solidFill>
                <a:schemeClr val="accent2">
                  <a:lumMod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F-C30B-4ACB-9875-BD9388FB4E90}"/>
              </c:ext>
            </c:extLst>
          </c:dPt>
          <c:dLbls>
            <c:dLbl>
              <c:idx val="0"/>
              <c:layout>
                <c:manualLayout>
                  <c:x val="-8.5754077279999286E-2"/>
                  <c:y val="1.5214596042845559E-2"/>
                </c:manualLayout>
              </c:layout>
              <c:showLegendKey val="0"/>
              <c:showVal val="1"/>
              <c:showCatName val="1"/>
              <c:showSerName val="0"/>
              <c:showPercent val="1"/>
              <c:showBubbleSize val="0"/>
              <c:extLst>
                <c:ext xmlns:c15="http://schemas.microsoft.com/office/drawing/2012/chart" uri="{CE6537A1-D6FC-4f65-9D91-7224C49458BB}">
                  <c15:layout>
                    <c:manualLayout>
                      <c:w val="0.31044222421954282"/>
                      <c:h val="0.1271455010353767"/>
                    </c:manualLayout>
                  </c15:layout>
                </c:ext>
                <c:ext xmlns:c16="http://schemas.microsoft.com/office/drawing/2014/chart" uri="{C3380CC4-5D6E-409C-BE32-E72D297353CC}">
                  <c16:uniqueId val="{00000001-C30B-4ACB-9875-BD9388FB4E90}"/>
                </c:ext>
              </c:extLst>
            </c:dLbl>
            <c:dLbl>
              <c:idx val="1"/>
              <c:layout>
                <c:manualLayout>
                  <c:x val="-0.2020368873994596"/>
                  <c:y val="-0.16868773618329574"/>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C30B-4ACB-9875-BD9388FB4E90}"/>
                </c:ext>
              </c:extLst>
            </c:dLbl>
            <c:dLbl>
              <c:idx val="2"/>
              <c:layout>
                <c:manualLayout>
                  <c:x val="0.18231733042976456"/>
                  <c:y val="-0.28596181793339881"/>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C30B-4ACB-9875-BD9388FB4E90}"/>
                </c:ext>
              </c:extLst>
            </c:dLbl>
            <c:dLbl>
              <c:idx val="3"/>
              <c:layout>
                <c:manualLayout>
                  <c:x val="0.19545688545688544"/>
                  <c:y val="5.2625448862348413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C30B-4ACB-9875-BD9388FB4E90}"/>
                </c:ext>
              </c:extLst>
            </c:dLbl>
            <c:dLbl>
              <c:idx val="4"/>
              <c:layout>
                <c:manualLayout>
                  <c:x val="-0.18716923261000598"/>
                  <c:y val="4.6800108365957382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C30B-4ACB-9875-BD9388FB4E90}"/>
                </c:ext>
              </c:extLst>
            </c:dLbl>
            <c:dLbl>
              <c:idx val="5"/>
              <c:layout>
                <c:manualLayout>
                  <c:x val="-0.18662855437241763"/>
                  <c:y val="-3.3453008571419085E-2"/>
                </c:manualLayout>
              </c:layout>
              <c:showLegendKey val="0"/>
              <c:showVal val="1"/>
              <c:showCatName val="1"/>
              <c:showSerName val="0"/>
              <c:showPercent val="1"/>
              <c:showBubbleSize val="0"/>
              <c:extLst>
                <c:ext xmlns:c15="http://schemas.microsoft.com/office/drawing/2012/chart" uri="{CE6537A1-D6FC-4f65-9D91-7224C49458BB}">
                  <c15:layout>
                    <c:manualLayout>
                      <c:w val="0.2574002574002574"/>
                      <c:h val="0.12714547327962492"/>
                    </c:manualLayout>
                  </c15:layout>
                </c:ext>
                <c:ext xmlns:c16="http://schemas.microsoft.com/office/drawing/2014/chart" uri="{C3380CC4-5D6E-409C-BE32-E72D297353CC}">
                  <c16:uniqueId val="{0000000B-C30B-4ACB-9875-BD9388FB4E90}"/>
                </c:ext>
              </c:extLst>
            </c:dLbl>
            <c:dLbl>
              <c:idx val="6"/>
              <c:layout>
                <c:manualLayout>
                  <c:x val="-7.0579706136070799E-2"/>
                  <c:y val="-7.8393433663646372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C30B-4ACB-9875-BD9388FB4E90}"/>
                </c:ext>
              </c:extLst>
            </c:dLbl>
            <c:dLbl>
              <c:idx val="7"/>
              <c:layout>
                <c:manualLayout>
                  <c:x val="3.9261474054199053E-2"/>
                  <c:y val="-7.052576826443950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F-C30B-4ACB-9875-BD9388FB4E90}"/>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mn-lt"/>
                    <a:ea typeface="+mn-ea"/>
                    <a:cs typeface="+mn-cs"/>
                  </a:defRPr>
                </a:pPr>
                <a:endParaRPr lang="ja-JP"/>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Sheet1!$E$4:$E$11</c:f>
              <c:strCache>
                <c:ptCount val="8"/>
                <c:pt idx="0">
                  <c:v>ASP</c:v>
                </c:pt>
                <c:pt idx="1">
                  <c:v>IND</c:v>
                </c:pt>
                <c:pt idx="2">
                  <c:v>EUR</c:v>
                </c:pt>
                <c:pt idx="3">
                  <c:v>KOR</c:v>
                </c:pt>
                <c:pt idx="4">
                  <c:v>USA</c:v>
                </c:pt>
                <c:pt idx="5">
                  <c:v>LAM</c:v>
                </c:pt>
                <c:pt idx="6">
                  <c:v>CAC</c:v>
                </c:pt>
                <c:pt idx="7">
                  <c:v>AFR</c:v>
                </c:pt>
              </c:strCache>
            </c:strRef>
          </c:cat>
          <c:val>
            <c:numRef>
              <c:f>Sheet1!$F$4:$F$11</c:f>
              <c:numCache>
                <c:formatCode>#,##0_ </c:formatCode>
                <c:ptCount val="8"/>
                <c:pt idx="0">
                  <c:v>3559</c:v>
                </c:pt>
                <c:pt idx="1">
                  <c:v>6849</c:v>
                </c:pt>
                <c:pt idx="2">
                  <c:v>5402</c:v>
                </c:pt>
                <c:pt idx="3">
                  <c:v>4950</c:v>
                </c:pt>
                <c:pt idx="4">
                  <c:v>914</c:v>
                </c:pt>
                <c:pt idx="5">
                  <c:v>414</c:v>
                </c:pt>
                <c:pt idx="6">
                  <c:v>429</c:v>
                </c:pt>
                <c:pt idx="7">
                  <c:v>110</c:v>
                </c:pt>
              </c:numCache>
            </c:numRef>
          </c:val>
          <c:extLst>
            <c:ext xmlns:c16="http://schemas.microsoft.com/office/drawing/2014/chart" uri="{C3380CC4-5D6E-409C-BE32-E72D297353CC}">
              <c16:uniqueId val="{00000010-C30B-4ACB-9875-BD9388FB4E90}"/>
            </c:ext>
          </c:extLst>
        </c:ser>
        <c:dLbls>
          <c:showLegendKey val="0"/>
          <c:showVal val="0"/>
          <c:showCatName val="0"/>
          <c:showSerName val="0"/>
          <c:showPercent val="0"/>
          <c:showBubbleSize val="0"/>
          <c:showLeaderLines val="1"/>
        </c:dLbls>
      </c:pie3DChart>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ja-JP"/>
    </a:p>
  </c:txPr>
  <c:externalData r:id="rId4">
    <c:autoUpdate val="0"/>
  </c:externalData>
  <c:userShapes r:id="rId5"/>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0.17038205134190443"/>
          <c:w val="0.88204891247391948"/>
          <c:h val="0.82938105715795329"/>
        </c:manualLayout>
      </c:layout>
      <c:pie3DChart>
        <c:varyColors val="1"/>
        <c:ser>
          <c:idx val="0"/>
          <c:order val="0"/>
          <c:dPt>
            <c:idx val="0"/>
            <c:bubble3D val="0"/>
            <c:spPr>
              <a:solidFill>
                <a:srgbClr val="FF0000"/>
              </a:solidFill>
              <a:ln w="25400">
                <a:solidFill>
                  <a:schemeClr val="lt1"/>
                </a:solidFill>
              </a:ln>
              <a:effectLst/>
              <a:sp3d contourW="25400">
                <a:contourClr>
                  <a:schemeClr val="lt1"/>
                </a:contourClr>
              </a:sp3d>
            </c:spPr>
            <c:extLst>
              <c:ext xmlns:c16="http://schemas.microsoft.com/office/drawing/2014/chart" uri="{C3380CC4-5D6E-409C-BE32-E72D297353CC}">
                <c16:uniqueId val="{00000001-6141-4D33-9E54-892D6FF84472}"/>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6141-4D33-9E54-892D6FF84472}"/>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6141-4D33-9E54-892D6FF84472}"/>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6141-4D33-9E54-892D6FF84472}"/>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9-6141-4D33-9E54-892D6FF84472}"/>
              </c:ext>
            </c:extLst>
          </c:dPt>
          <c:dPt>
            <c:idx val="5"/>
            <c:bubble3D val="0"/>
            <c:spPr>
              <a:solidFill>
                <a:schemeClr val="accent6"/>
              </a:solidFill>
              <a:ln w="25400">
                <a:solidFill>
                  <a:schemeClr val="lt1"/>
                </a:solidFill>
              </a:ln>
              <a:effectLst/>
              <a:sp3d contourW="25400">
                <a:contourClr>
                  <a:schemeClr val="lt1"/>
                </a:contourClr>
              </a:sp3d>
            </c:spPr>
            <c:extLst>
              <c:ext xmlns:c16="http://schemas.microsoft.com/office/drawing/2014/chart" uri="{C3380CC4-5D6E-409C-BE32-E72D297353CC}">
                <c16:uniqueId val="{0000000B-6141-4D33-9E54-892D6FF84472}"/>
              </c:ext>
            </c:extLst>
          </c:dPt>
          <c:dPt>
            <c:idx val="6"/>
            <c:bubble3D val="0"/>
            <c:spPr>
              <a:solidFill>
                <a:schemeClr val="accent1">
                  <a:lumMod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D-6141-4D33-9E54-892D6FF84472}"/>
              </c:ext>
            </c:extLst>
          </c:dPt>
          <c:dLbls>
            <c:dLbl>
              <c:idx val="0"/>
              <c:layout>
                <c:manualLayout>
                  <c:x val="-0.16532750080649153"/>
                  <c:y val="2.777763368684601E-2"/>
                </c:manualLayout>
              </c:layout>
              <c:showLegendKey val="0"/>
              <c:showVal val="1"/>
              <c:showCatName val="1"/>
              <c:showSerName val="0"/>
              <c:showPercent val="1"/>
              <c:showBubbleSize val="0"/>
              <c:extLst>
                <c:ext xmlns:c15="http://schemas.microsoft.com/office/drawing/2012/chart" uri="{CE6537A1-D6FC-4f65-9D91-7224C49458BB}">
                  <c15:layout>
                    <c:manualLayout>
                      <c:w val="0.25890507858037731"/>
                      <c:h val="0.1288745691320913"/>
                    </c:manualLayout>
                  </c15:layout>
                </c:ext>
                <c:ext xmlns:c16="http://schemas.microsoft.com/office/drawing/2014/chart" uri="{C3380CC4-5D6E-409C-BE32-E72D297353CC}">
                  <c16:uniqueId val="{00000001-6141-4D33-9E54-892D6FF84472}"/>
                </c:ext>
              </c:extLst>
            </c:dLbl>
            <c:dLbl>
              <c:idx val="1"/>
              <c:layout>
                <c:manualLayout>
                  <c:x val="0.16928348039705937"/>
                  <c:y val="-0.29935107207975964"/>
                </c:manualLayout>
              </c:layout>
              <c:showLegendKey val="0"/>
              <c:showVal val="1"/>
              <c:showCatName val="1"/>
              <c:showSerName val="0"/>
              <c:showPercent val="1"/>
              <c:showBubbleSize val="0"/>
              <c:extLst>
                <c:ext xmlns:c15="http://schemas.microsoft.com/office/drawing/2012/chart" uri="{CE6537A1-D6FC-4f65-9D91-7224C49458BB}">
                  <c15:layout>
                    <c:manualLayout>
                      <c:w val="0.24443958928725718"/>
                      <c:h val="0.1288745691320913"/>
                    </c:manualLayout>
                  </c15:layout>
                </c:ext>
                <c:ext xmlns:c16="http://schemas.microsoft.com/office/drawing/2014/chart" uri="{C3380CC4-5D6E-409C-BE32-E72D297353CC}">
                  <c16:uniqueId val="{00000003-6141-4D33-9E54-892D6FF84472}"/>
                </c:ext>
              </c:extLst>
            </c:dLbl>
            <c:dLbl>
              <c:idx val="3"/>
              <c:layout>
                <c:manualLayout>
                  <c:x val="-5.8538095807558303E-3"/>
                  <c:y val="3.2925138132771724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6141-4D33-9E54-892D6FF84472}"/>
                </c:ext>
              </c:extLst>
            </c:dLbl>
            <c:dLbl>
              <c:idx val="4"/>
              <c:layout>
                <c:manualLayout>
                  <c:x val="-5.4062401183472275E-2"/>
                  <c:y val="3.1186428882047451E-2"/>
                </c:manualLayout>
              </c:layout>
              <c:spPr>
                <a:noFill/>
                <a:ln>
                  <a:noFill/>
                </a:ln>
                <a:effectLst/>
              </c:spPr>
              <c:txPr>
                <a:bodyPr rot="0" spcFirstLastPara="1" vertOverflow="ellipsis" vert="horz" wrap="square" lIns="38100" tIns="19050" rIns="38100" bIns="19050" anchor="ctr" anchorCtr="1">
                  <a:noAutofit/>
                </a:bodyPr>
                <a:lstStyle/>
                <a:p>
                  <a:pPr>
                    <a:defRPr sz="1800" b="1" i="0" u="none" strike="noStrike" kern="1200" baseline="0">
                      <a:solidFill>
                        <a:schemeClr val="tx1">
                          <a:lumMod val="75000"/>
                          <a:lumOff val="25000"/>
                        </a:schemeClr>
                      </a:solidFill>
                      <a:latin typeface="+mn-lt"/>
                      <a:ea typeface="+mn-ea"/>
                      <a:cs typeface="+mn-cs"/>
                    </a:defRPr>
                  </a:pPr>
                  <a:endParaRPr lang="ja-JP"/>
                </a:p>
              </c:txPr>
              <c:showLegendKey val="0"/>
              <c:showVal val="1"/>
              <c:showCatName val="1"/>
              <c:showSerName val="0"/>
              <c:showPercent val="1"/>
              <c:showBubbleSize val="0"/>
              <c:extLst>
                <c:ext xmlns:c15="http://schemas.microsoft.com/office/drawing/2012/chart" uri="{CE6537A1-D6FC-4f65-9D91-7224C49458BB}">
                  <c15:layout>
                    <c:manualLayout>
                      <c:w val="0.26547386522912492"/>
                      <c:h val="9.3860040443442705E-2"/>
                    </c:manualLayout>
                  </c15:layout>
                </c:ext>
                <c:ext xmlns:c16="http://schemas.microsoft.com/office/drawing/2014/chart" uri="{C3380CC4-5D6E-409C-BE32-E72D297353CC}">
                  <c16:uniqueId val="{00000009-6141-4D33-9E54-892D6FF84472}"/>
                </c:ext>
              </c:extLst>
            </c:dLbl>
            <c:dLbl>
              <c:idx val="5"/>
              <c:layout>
                <c:manualLayout>
                  <c:x val="-2.2236720508530074E-2"/>
                  <c:y val="-5.2510771364921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6141-4D33-9E54-892D6FF84472}"/>
                </c:ext>
              </c:extLst>
            </c:dLbl>
            <c:dLbl>
              <c:idx val="6"/>
              <c:layout>
                <c:manualLayout>
                  <c:x val="0.13340576921302366"/>
                  <c:y val="-6.049744224187046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6141-4D33-9E54-892D6FF84472}"/>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mn-lt"/>
                    <a:ea typeface="+mn-ea"/>
                    <a:cs typeface="+mn-cs"/>
                  </a:defRPr>
                </a:pPr>
                <a:endParaRPr lang="ja-JP"/>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Sheet1!$C$29:$C$35</c:f>
              <c:strCache>
                <c:ptCount val="7"/>
                <c:pt idx="0">
                  <c:v>JAPAN WEST</c:v>
                </c:pt>
                <c:pt idx="1">
                  <c:v>JAPAN EAST</c:v>
                </c:pt>
                <c:pt idx="2">
                  <c:v>TAIWAN</c:v>
                </c:pt>
                <c:pt idx="3">
                  <c:v>SEA</c:v>
                </c:pt>
                <c:pt idx="4">
                  <c:v>AUSTRALIA</c:v>
                </c:pt>
                <c:pt idx="5">
                  <c:v>PHILIPPINES</c:v>
                </c:pt>
                <c:pt idx="6">
                  <c:v>SRI LANKA</c:v>
                </c:pt>
              </c:strCache>
            </c:strRef>
          </c:cat>
          <c:val>
            <c:numRef>
              <c:f>Sheet1!$D$29:$D$35</c:f>
              <c:numCache>
                <c:formatCode>#,##0_ </c:formatCode>
                <c:ptCount val="7"/>
                <c:pt idx="0">
                  <c:v>1464</c:v>
                </c:pt>
                <c:pt idx="1">
                  <c:v>860</c:v>
                </c:pt>
                <c:pt idx="2">
                  <c:v>484</c:v>
                </c:pt>
                <c:pt idx="3">
                  <c:v>358</c:v>
                </c:pt>
                <c:pt idx="4">
                  <c:v>197</c:v>
                </c:pt>
                <c:pt idx="5">
                  <c:v>100</c:v>
                </c:pt>
                <c:pt idx="6">
                  <c:v>96</c:v>
                </c:pt>
              </c:numCache>
            </c:numRef>
          </c:val>
          <c:extLst>
            <c:ext xmlns:c16="http://schemas.microsoft.com/office/drawing/2014/chart" uri="{C3380CC4-5D6E-409C-BE32-E72D297353CC}">
              <c16:uniqueId val="{0000000E-6141-4D33-9E54-892D6FF84472}"/>
            </c:ext>
          </c:extLst>
        </c:ser>
        <c:dLbls>
          <c:showLegendKey val="0"/>
          <c:showVal val="0"/>
          <c:showCatName val="0"/>
          <c:showSerName val="0"/>
          <c:showPercent val="0"/>
          <c:showBubbleSize val="0"/>
          <c:showLeaderLines val="1"/>
        </c:dLbls>
      </c:pie3DChart>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ja-JP"/>
    </a:p>
  </c:txPr>
  <c:externalData r:id="rId4">
    <c:autoUpdate val="0"/>
  </c:externalData>
  <c:userShapes r:id="rId5"/>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7A35430-898B-467C-95C4-ED683CDBACC1}" type="doc">
      <dgm:prSet loTypeId="urn:microsoft.com/office/officeart/2005/8/layout/cycle3" loCatId="cycle" qsTypeId="urn:microsoft.com/office/officeart/2005/8/quickstyle/simple1" qsCatId="simple" csTypeId="urn:microsoft.com/office/officeart/2005/8/colors/accent1_2" csCatId="accent1" phldr="1"/>
      <dgm:spPr/>
      <dgm:t>
        <a:bodyPr/>
        <a:lstStyle/>
        <a:p>
          <a:endParaRPr kumimoji="1" lang="ja-JP" altLang="en-US"/>
        </a:p>
      </dgm:t>
    </dgm:pt>
    <dgm:pt modelId="{E42D0393-6FC0-4D6E-BE6B-0F67D0A2FB30}">
      <dgm:prSet phldrT="[テキスト]"/>
      <dgm:spPr>
        <a:effectLst>
          <a:outerShdw blurRad="50800" dist="50800" dir="5400000" algn="ctr" rotWithShape="0">
            <a:schemeClr val="accent1">
              <a:lumMod val="50000"/>
            </a:schemeClr>
          </a:outerShdw>
        </a:effectLst>
      </dgm:spPr>
      <dgm:t>
        <a:bodyPr/>
        <a:lstStyle/>
        <a:p>
          <a:r>
            <a:rPr kumimoji="1" lang="en-US" altLang="ja-JP" dirty="0">
              <a:solidFill>
                <a:srgbClr val="FFFF00"/>
              </a:solidFill>
              <a:effectLst>
                <a:outerShdw blurRad="38100" dist="38100" dir="2700000" algn="tl">
                  <a:srgbClr val="000000">
                    <a:alpha val="43137"/>
                  </a:srgbClr>
                </a:outerShdw>
              </a:effectLst>
            </a:rPr>
            <a:t>P</a:t>
          </a:r>
          <a:r>
            <a:rPr kumimoji="1" lang="en-US" altLang="ja-JP" dirty="0">
              <a:effectLst>
                <a:outerShdw blurRad="38100" dist="38100" dir="2700000" algn="tl">
                  <a:srgbClr val="000000">
                    <a:alpha val="43137"/>
                  </a:srgbClr>
                </a:outerShdw>
              </a:effectLst>
            </a:rPr>
            <a:t>LAN</a:t>
          </a:r>
          <a:endParaRPr kumimoji="1" lang="ja-JP" altLang="en-US" dirty="0">
            <a:effectLst>
              <a:outerShdw blurRad="38100" dist="38100" dir="2700000" algn="tl">
                <a:srgbClr val="000000">
                  <a:alpha val="43137"/>
                </a:srgbClr>
              </a:outerShdw>
            </a:effectLst>
          </a:endParaRPr>
        </a:p>
      </dgm:t>
    </dgm:pt>
    <dgm:pt modelId="{98C78ABA-4560-41AB-B7A0-48875231EF85}" type="parTrans" cxnId="{C961C021-968E-4952-80BA-F2D10820338F}">
      <dgm:prSet/>
      <dgm:spPr/>
      <dgm:t>
        <a:bodyPr/>
        <a:lstStyle/>
        <a:p>
          <a:endParaRPr kumimoji="1" lang="ja-JP" altLang="en-US"/>
        </a:p>
      </dgm:t>
    </dgm:pt>
    <dgm:pt modelId="{FED3E3A2-89B1-406A-8FC4-86154EAF218D}" type="sibTrans" cxnId="{C961C021-968E-4952-80BA-F2D10820338F}">
      <dgm:prSet/>
      <dgm:spPr/>
      <dgm:t>
        <a:bodyPr/>
        <a:lstStyle/>
        <a:p>
          <a:endParaRPr kumimoji="1" lang="ja-JP" altLang="en-US"/>
        </a:p>
      </dgm:t>
    </dgm:pt>
    <dgm:pt modelId="{FA4AFE10-B544-4187-AC00-FEDEEE4DFF79}">
      <dgm:prSet phldrT="[テキスト]"/>
      <dgm:spPr>
        <a:effectLst>
          <a:outerShdw blurRad="50800" dist="50800" dir="5400000" algn="ctr" rotWithShape="0">
            <a:schemeClr val="accent1">
              <a:lumMod val="50000"/>
            </a:schemeClr>
          </a:outerShdw>
        </a:effectLst>
      </dgm:spPr>
      <dgm:t>
        <a:bodyPr/>
        <a:lstStyle/>
        <a:p>
          <a:r>
            <a:rPr kumimoji="1" lang="en-US" altLang="ja-JP" dirty="0">
              <a:solidFill>
                <a:srgbClr val="FFFF00"/>
              </a:solidFill>
              <a:effectLst>
                <a:outerShdw blurRad="38100" dist="38100" dir="2700000" algn="tl">
                  <a:srgbClr val="000000">
                    <a:alpha val="43137"/>
                  </a:srgbClr>
                </a:outerShdw>
              </a:effectLst>
            </a:rPr>
            <a:t>D</a:t>
          </a:r>
          <a:r>
            <a:rPr kumimoji="1" lang="en-US" altLang="ja-JP" dirty="0">
              <a:effectLst>
                <a:outerShdw blurRad="38100" dist="38100" dir="2700000" algn="tl">
                  <a:srgbClr val="000000">
                    <a:alpha val="43137"/>
                  </a:srgbClr>
                </a:outerShdw>
              </a:effectLst>
            </a:rPr>
            <a:t>O</a:t>
          </a:r>
          <a:endParaRPr kumimoji="1" lang="ja-JP" altLang="en-US" dirty="0">
            <a:effectLst>
              <a:outerShdw blurRad="38100" dist="38100" dir="2700000" algn="tl">
                <a:srgbClr val="000000">
                  <a:alpha val="43137"/>
                </a:srgbClr>
              </a:outerShdw>
            </a:effectLst>
          </a:endParaRPr>
        </a:p>
      </dgm:t>
    </dgm:pt>
    <dgm:pt modelId="{2CA8AD48-DD7B-473B-AF09-9E7E1CF20B08}" type="parTrans" cxnId="{AE5D3633-4E24-49FB-8AE9-23A5488D95D8}">
      <dgm:prSet/>
      <dgm:spPr/>
      <dgm:t>
        <a:bodyPr/>
        <a:lstStyle/>
        <a:p>
          <a:endParaRPr kumimoji="1" lang="ja-JP" altLang="en-US"/>
        </a:p>
      </dgm:t>
    </dgm:pt>
    <dgm:pt modelId="{2061A694-506C-40D2-AE95-63E1FA7AC71C}" type="sibTrans" cxnId="{AE5D3633-4E24-49FB-8AE9-23A5488D95D8}">
      <dgm:prSet/>
      <dgm:spPr/>
      <dgm:t>
        <a:bodyPr/>
        <a:lstStyle/>
        <a:p>
          <a:endParaRPr kumimoji="1" lang="ja-JP" altLang="en-US"/>
        </a:p>
      </dgm:t>
    </dgm:pt>
    <dgm:pt modelId="{6AD194AA-FDCC-4A81-A51B-C0D213F1A3D5}">
      <dgm:prSet phldrT="[テキスト]"/>
      <dgm:spPr>
        <a:effectLst>
          <a:outerShdw blurRad="50800" dist="50800" dir="5400000" algn="ctr" rotWithShape="0">
            <a:schemeClr val="accent1">
              <a:lumMod val="50000"/>
            </a:schemeClr>
          </a:outerShdw>
        </a:effectLst>
      </dgm:spPr>
      <dgm:t>
        <a:bodyPr/>
        <a:lstStyle/>
        <a:p>
          <a:r>
            <a:rPr kumimoji="1" lang="en-US" altLang="ja-JP" dirty="0">
              <a:solidFill>
                <a:srgbClr val="FFFF00"/>
              </a:solidFill>
              <a:effectLst>
                <a:outerShdw blurRad="38100" dist="38100" dir="2700000" algn="tl">
                  <a:srgbClr val="000000">
                    <a:alpha val="43137"/>
                  </a:srgbClr>
                </a:outerShdw>
              </a:effectLst>
            </a:rPr>
            <a:t>C</a:t>
          </a:r>
          <a:r>
            <a:rPr kumimoji="1" lang="en-US" altLang="ja-JP" dirty="0">
              <a:effectLst>
                <a:outerShdw blurRad="38100" dist="38100" dir="2700000" algn="tl">
                  <a:srgbClr val="000000">
                    <a:alpha val="43137"/>
                  </a:srgbClr>
                </a:outerShdw>
              </a:effectLst>
            </a:rPr>
            <a:t>HECK</a:t>
          </a:r>
          <a:endParaRPr kumimoji="1" lang="ja-JP" altLang="en-US" dirty="0">
            <a:effectLst>
              <a:outerShdw blurRad="38100" dist="38100" dir="2700000" algn="tl">
                <a:srgbClr val="000000">
                  <a:alpha val="43137"/>
                </a:srgbClr>
              </a:outerShdw>
            </a:effectLst>
          </a:endParaRPr>
        </a:p>
      </dgm:t>
    </dgm:pt>
    <dgm:pt modelId="{D19BEAD1-03FD-46A7-8380-A93EA24D0CCC}" type="parTrans" cxnId="{E105404D-9EC2-4E51-9F60-F8FBB303B0D4}">
      <dgm:prSet/>
      <dgm:spPr/>
      <dgm:t>
        <a:bodyPr/>
        <a:lstStyle/>
        <a:p>
          <a:endParaRPr kumimoji="1" lang="ja-JP" altLang="en-US"/>
        </a:p>
      </dgm:t>
    </dgm:pt>
    <dgm:pt modelId="{62744C72-F043-4B78-B6A9-716A09CC3697}" type="sibTrans" cxnId="{E105404D-9EC2-4E51-9F60-F8FBB303B0D4}">
      <dgm:prSet/>
      <dgm:spPr/>
      <dgm:t>
        <a:bodyPr/>
        <a:lstStyle/>
        <a:p>
          <a:endParaRPr kumimoji="1" lang="ja-JP" altLang="en-US"/>
        </a:p>
      </dgm:t>
    </dgm:pt>
    <dgm:pt modelId="{BD37F42B-D1C4-4FD0-AB77-9D5A1DC7F337}">
      <dgm:prSet phldrT="[テキスト]"/>
      <dgm:spPr>
        <a:effectLst>
          <a:outerShdw blurRad="50800" dist="50800" dir="5400000" algn="ctr" rotWithShape="0">
            <a:schemeClr val="accent1">
              <a:lumMod val="50000"/>
            </a:schemeClr>
          </a:outerShdw>
        </a:effectLst>
      </dgm:spPr>
      <dgm:t>
        <a:bodyPr/>
        <a:lstStyle/>
        <a:p>
          <a:r>
            <a:rPr kumimoji="1" lang="en-US" altLang="ja-JP" dirty="0">
              <a:solidFill>
                <a:srgbClr val="FFFF00"/>
              </a:solidFill>
              <a:effectLst>
                <a:outerShdw blurRad="38100" dist="38100" dir="2700000" algn="tl">
                  <a:srgbClr val="000000">
                    <a:alpha val="43137"/>
                  </a:srgbClr>
                </a:outerShdw>
              </a:effectLst>
            </a:rPr>
            <a:t>A</a:t>
          </a:r>
          <a:r>
            <a:rPr kumimoji="1" lang="en-US" altLang="ja-JP" dirty="0">
              <a:effectLst>
                <a:outerShdw blurRad="38100" dist="38100" dir="2700000" algn="tl">
                  <a:srgbClr val="000000">
                    <a:alpha val="43137"/>
                  </a:srgbClr>
                </a:outerShdw>
              </a:effectLst>
            </a:rPr>
            <a:t>CTION</a:t>
          </a:r>
          <a:endParaRPr kumimoji="1" lang="ja-JP" altLang="en-US" dirty="0">
            <a:effectLst>
              <a:outerShdw blurRad="38100" dist="38100" dir="2700000" algn="tl">
                <a:srgbClr val="000000">
                  <a:alpha val="43137"/>
                </a:srgbClr>
              </a:outerShdw>
            </a:effectLst>
          </a:endParaRPr>
        </a:p>
      </dgm:t>
    </dgm:pt>
    <dgm:pt modelId="{8A8ED006-F53F-4A20-8307-D2D8664411C5}" type="parTrans" cxnId="{A5AF8207-CF81-4BE9-95B8-34CE87986AC6}">
      <dgm:prSet/>
      <dgm:spPr/>
      <dgm:t>
        <a:bodyPr/>
        <a:lstStyle/>
        <a:p>
          <a:endParaRPr kumimoji="1" lang="ja-JP" altLang="en-US"/>
        </a:p>
      </dgm:t>
    </dgm:pt>
    <dgm:pt modelId="{CF484A32-FCE1-4F08-B346-26F555F842CE}" type="sibTrans" cxnId="{A5AF8207-CF81-4BE9-95B8-34CE87986AC6}">
      <dgm:prSet/>
      <dgm:spPr/>
      <dgm:t>
        <a:bodyPr/>
        <a:lstStyle/>
        <a:p>
          <a:endParaRPr kumimoji="1" lang="ja-JP" altLang="en-US"/>
        </a:p>
      </dgm:t>
    </dgm:pt>
    <dgm:pt modelId="{084218F9-0EC2-496F-BF83-DB5FDAF4BD40}" type="pres">
      <dgm:prSet presAssocID="{27A35430-898B-467C-95C4-ED683CDBACC1}" presName="Name0" presStyleCnt="0">
        <dgm:presLayoutVars>
          <dgm:dir/>
          <dgm:resizeHandles val="exact"/>
        </dgm:presLayoutVars>
      </dgm:prSet>
      <dgm:spPr/>
    </dgm:pt>
    <dgm:pt modelId="{FA2A28C8-42D3-4681-AA04-7719F6FD6D51}" type="pres">
      <dgm:prSet presAssocID="{27A35430-898B-467C-95C4-ED683CDBACC1}" presName="cycle" presStyleCnt="0"/>
      <dgm:spPr/>
    </dgm:pt>
    <dgm:pt modelId="{5B979186-E52F-4219-95B9-EE489E465637}" type="pres">
      <dgm:prSet presAssocID="{E42D0393-6FC0-4D6E-BE6B-0F67D0A2FB30}" presName="nodeFirstNode" presStyleLbl="node1" presStyleIdx="0" presStyleCnt="4" custRadScaleRad="99449">
        <dgm:presLayoutVars>
          <dgm:bulletEnabled val="1"/>
        </dgm:presLayoutVars>
      </dgm:prSet>
      <dgm:spPr/>
    </dgm:pt>
    <dgm:pt modelId="{C486EF8A-5DFD-4FF4-8075-2A815521D832}" type="pres">
      <dgm:prSet presAssocID="{FED3E3A2-89B1-406A-8FC4-86154EAF218D}" presName="sibTransFirstNode" presStyleLbl="bgShp" presStyleIdx="0" presStyleCnt="1"/>
      <dgm:spPr/>
    </dgm:pt>
    <dgm:pt modelId="{0B6D2E3C-CCB8-45E3-9454-439BD3C1E0A4}" type="pres">
      <dgm:prSet presAssocID="{FA4AFE10-B544-4187-AC00-FEDEEE4DFF79}" presName="nodeFollowingNodes" presStyleLbl="node1" presStyleIdx="1" presStyleCnt="4">
        <dgm:presLayoutVars>
          <dgm:bulletEnabled val="1"/>
        </dgm:presLayoutVars>
      </dgm:prSet>
      <dgm:spPr/>
    </dgm:pt>
    <dgm:pt modelId="{16465C12-A855-478B-9018-077230B0293C}" type="pres">
      <dgm:prSet presAssocID="{6AD194AA-FDCC-4A81-A51B-C0D213F1A3D5}" presName="nodeFollowingNodes" presStyleLbl="node1" presStyleIdx="2" presStyleCnt="4">
        <dgm:presLayoutVars>
          <dgm:bulletEnabled val="1"/>
        </dgm:presLayoutVars>
      </dgm:prSet>
      <dgm:spPr/>
    </dgm:pt>
    <dgm:pt modelId="{0E472CAE-EEBD-4CD0-9B1B-FF282951ECDD}" type="pres">
      <dgm:prSet presAssocID="{BD37F42B-D1C4-4FD0-AB77-9D5A1DC7F337}" presName="nodeFollowingNodes" presStyleLbl="node1" presStyleIdx="3" presStyleCnt="4">
        <dgm:presLayoutVars>
          <dgm:bulletEnabled val="1"/>
        </dgm:presLayoutVars>
      </dgm:prSet>
      <dgm:spPr/>
    </dgm:pt>
  </dgm:ptLst>
  <dgm:cxnLst>
    <dgm:cxn modelId="{A5AF8207-CF81-4BE9-95B8-34CE87986AC6}" srcId="{27A35430-898B-467C-95C4-ED683CDBACC1}" destId="{BD37F42B-D1C4-4FD0-AB77-9D5A1DC7F337}" srcOrd="3" destOrd="0" parTransId="{8A8ED006-F53F-4A20-8307-D2D8664411C5}" sibTransId="{CF484A32-FCE1-4F08-B346-26F555F842CE}"/>
    <dgm:cxn modelId="{C961C021-968E-4952-80BA-F2D10820338F}" srcId="{27A35430-898B-467C-95C4-ED683CDBACC1}" destId="{E42D0393-6FC0-4D6E-BE6B-0F67D0A2FB30}" srcOrd="0" destOrd="0" parTransId="{98C78ABA-4560-41AB-B7A0-48875231EF85}" sibTransId="{FED3E3A2-89B1-406A-8FC4-86154EAF218D}"/>
    <dgm:cxn modelId="{CCDDED21-F3F6-4726-BB1D-8E0373F45AE4}" type="presOf" srcId="{27A35430-898B-467C-95C4-ED683CDBACC1}" destId="{084218F9-0EC2-496F-BF83-DB5FDAF4BD40}" srcOrd="0" destOrd="0" presId="urn:microsoft.com/office/officeart/2005/8/layout/cycle3"/>
    <dgm:cxn modelId="{AE5D3633-4E24-49FB-8AE9-23A5488D95D8}" srcId="{27A35430-898B-467C-95C4-ED683CDBACC1}" destId="{FA4AFE10-B544-4187-AC00-FEDEEE4DFF79}" srcOrd="1" destOrd="0" parTransId="{2CA8AD48-DD7B-473B-AF09-9E7E1CF20B08}" sibTransId="{2061A694-506C-40D2-AE95-63E1FA7AC71C}"/>
    <dgm:cxn modelId="{0EFC7B34-F67D-40A3-BBBD-9512D5DE436F}" type="presOf" srcId="{BD37F42B-D1C4-4FD0-AB77-9D5A1DC7F337}" destId="{0E472CAE-EEBD-4CD0-9B1B-FF282951ECDD}" srcOrd="0" destOrd="0" presId="urn:microsoft.com/office/officeart/2005/8/layout/cycle3"/>
    <dgm:cxn modelId="{FD12AE47-1FCA-4AF8-8D4C-1220C784207A}" type="presOf" srcId="{6AD194AA-FDCC-4A81-A51B-C0D213F1A3D5}" destId="{16465C12-A855-478B-9018-077230B0293C}" srcOrd="0" destOrd="0" presId="urn:microsoft.com/office/officeart/2005/8/layout/cycle3"/>
    <dgm:cxn modelId="{A21EE94A-932E-4C12-8AFC-437AA1B7CFE5}" type="presOf" srcId="{E42D0393-6FC0-4D6E-BE6B-0F67D0A2FB30}" destId="{5B979186-E52F-4219-95B9-EE489E465637}" srcOrd="0" destOrd="0" presId="urn:microsoft.com/office/officeart/2005/8/layout/cycle3"/>
    <dgm:cxn modelId="{E105404D-9EC2-4E51-9F60-F8FBB303B0D4}" srcId="{27A35430-898B-467C-95C4-ED683CDBACC1}" destId="{6AD194AA-FDCC-4A81-A51B-C0D213F1A3D5}" srcOrd="2" destOrd="0" parTransId="{D19BEAD1-03FD-46A7-8380-A93EA24D0CCC}" sibTransId="{62744C72-F043-4B78-B6A9-716A09CC3697}"/>
    <dgm:cxn modelId="{458FD35A-8697-409B-80D8-15B57EA2CAAA}" type="presOf" srcId="{FA4AFE10-B544-4187-AC00-FEDEEE4DFF79}" destId="{0B6D2E3C-CCB8-45E3-9454-439BD3C1E0A4}" srcOrd="0" destOrd="0" presId="urn:microsoft.com/office/officeart/2005/8/layout/cycle3"/>
    <dgm:cxn modelId="{7CB981D9-B8EE-4394-9863-AA161E206C36}" type="presOf" srcId="{FED3E3A2-89B1-406A-8FC4-86154EAF218D}" destId="{C486EF8A-5DFD-4FF4-8075-2A815521D832}" srcOrd="0" destOrd="0" presId="urn:microsoft.com/office/officeart/2005/8/layout/cycle3"/>
    <dgm:cxn modelId="{3965C9CC-1A4C-41CC-9613-B174ED8433A1}" type="presParOf" srcId="{084218F9-0EC2-496F-BF83-DB5FDAF4BD40}" destId="{FA2A28C8-42D3-4681-AA04-7719F6FD6D51}" srcOrd="0" destOrd="0" presId="urn:microsoft.com/office/officeart/2005/8/layout/cycle3"/>
    <dgm:cxn modelId="{92175AF6-C6EA-4B83-89D8-1120BB1A95BF}" type="presParOf" srcId="{FA2A28C8-42D3-4681-AA04-7719F6FD6D51}" destId="{5B979186-E52F-4219-95B9-EE489E465637}" srcOrd="0" destOrd="0" presId="urn:microsoft.com/office/officeart/2005/8/layout/cycle3"/>
    <dgm:cxn modelId="{7D140C5B-5FA1-4316-9D49-A22FE3E285E4}" type="presParOf" srcId="{FA2A28C8-42D3-4681-AA04-7719F6FD6D51}" destId="{C486EF8A-5DFD-4FF4-8075-2A815521D832}" srcOrd="1" destOrd="0" presId="urn:microsoft.com/office/officeart/2005/8/layout/cycle3"/>
    <dgm:cxn modelId="{6ADD9AA8-5A72-45DF-97BD-1BABB2DB127A}" type="presParOf" srcId="{FA2A28C8-42D3-4681-AA04-7719F6FD6D51}" destId="{0B6D2E3C-CCB8-45E3-9454-439BD3C1E0A4}" srcOrd="2" destOrd="0" presId="urn:microsoft.com/office/officeart/2005/8/layout/cycle3"/>
    <dgm:cxn modelId="{CFCD3DE7-3169-4085-A2B0-5FE80B58E62A}" type="presParOf" srcId="{FA2A28C8-42D3-4681-AA04-7719F6FD6D51}" destId="{16465C12-A855-478B-9018-077230B0293C}" srcOrd="3" destOrd="0" presId="urn:microsoft.com/office/officeart/2005/8/layout/cycle3"/>
    <dgm:cxn modelId="{12C660D9-21A0-4C4E-8A4E-F44ACDE03161}" type="presParOf" srcId="{FA2A28C8-42D3-4681-AA04-7719F6FD6D51}" destId="{0E472CAE-EEBD-4CD0-9B1B-FF282951ECDD}" srcOrd="4" destOrd="0" presId="urn:microsoft.com/office/officeart/2005/8/layout/cycle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86EF8A-5DFD-4FF4-8075-2A815521D832}">
      <dsp:nvSpPr>
        <dsp:cNvPr id="0" name=""/>
        <dsp:cNvSpPr/>
      </dsp:nvSpPr>
      <dsp:spPr>
        <a:xfrm>
          <a:off x="1862769" y="-90401"/>
          <a:ext cx="4161160" cy="4161160"/>
        </a:xfrm>
        <a:prstGeom prst="circularArrow">
          <a:avLst>
            <a:gd name="adj1" fmla="val 4668"/>
            <a:gd name="adj2" fmla="val 272909"/>
            <a:gd name="adj3" fmla="val 12899876"/>
            <a:gd name="adj4" fmla="val 17984307"/>
            <a:gd name="adj5" fmla="val 4847"/>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B979186-E52F-4219-95B9-EE489E465637}">
      <dsp:nvSpPr>
        <dsp:cNvPr id="0" name=""/>
        <dsp:cNvSpPr/>
      </dsp:nvSpPr>
      <dsp:spPr>
        <a:xfrm>
          <a:off x="2582047" y="9117"/>
          <a:ext cx="2722605" cy="136130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a:outerShdw blurRad="50800" dist="50800" dir="5400000" algn="ctr" rotWithShape="0">
            <a:schemeClr val="accent1">
              <a:lumMod val="50000"/>
            </a:scheme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205740" rIns="205740" bIns="205740" numCol="1" spcCol="1270" anchor="ctr" anchorCtr="0">
          <a:noAutofit/>
        </a:bodyPr>
        <a:lstStyle/>
        <a:p>
          <a:pPr marL="0" lvl="0" indent="0" algn="ctr" defTabSz="2400300">
            <a:lnSpc>
              <a:spcPct val="90000"/>
            </a:lnSpc>
            <a:spcBef>
              <a:spcPct val="0"/>
            </a:spcBef>
            <a:spcAft>
              <a:spcPct val="35000"/>
            </a:spcAft>
            <a:buNone/>
          </a:pPr>
          <a:r>
            <a:rPr kumimoji="1" lang="en-US" altLang="ja-JP" sz="5400" kern="1200" dirty="0">
              <a:solidFill>
                <a:srgbClr val="FFFF00"/>
              </a:solidFill>
              <a:effectLst>
                <a:outerShdw blurRad="38100" dist="38100" dir="2700000" algn="tl">
                  <a:srgbClr val="000000">
                    <a:alpha val="43137"/>
                  </a:srgbClr>
                </a:outerShdw>
              </a:effectLst>
            </a:rPr>
            <a:t>P</a:t>
          </a:r>
          <a:r>
            <a:rPr kumimoji="1" lang="en-US" altLang="ja-JP" sz="5400" kern="1200" dirty="0">
              <a:effectLst>
                <a:outerShdw blurRad="38100" dist="38100" dir="2700000" algn="tl">
                  <a:srgbClr val="000000">
                    <a:alpha val="43137"/>
                  </a:srgbClr>
                </a:outerShdw>
              </a:effectLst>
            </a:rPr>
            <a:t>LAN</a:t>
          </a:r>
          <a:endParaRPr kumimoji="1" lang="ja-JP" altLang="en-US" sz="5400" kern="1200" dirty="0">
            <a:effectLst>
              <a:outerShdw blurRad="38100" dist="38100" dir="2700000" algn="tl">
                <a:srgbClr val="000000">
                  <a:alpha val="43137"/>
                </a:srgbClr>
              </a:outerShdw>
            </a:effectLst>
          </a:endParaRPr>
        </a:p>
      </dsp:txBody>
      <dsp:txXfrm>
        <a:off x="2648500" y="75570"/>
        <a:ext cx="2589699" cy="1228396"/>
      </dsp:txXfrm>
    </dsp:sp>
    <dsp:sp modelId="{0B6D2E3C-CCB8-45E3-9454-439BD3C1E0A4}">
      <dsp:nvSpPr>
        <dsp:cNvPr id="0" name=""/>
        <dsp:cNvSpPr/>
      </dsp:nvSpPr>
      <dsp:spPr>
        <a:xfrm>
          <a:off x="4076179" y="1495017"/>
          <a:ext cx="2722605" cy="136130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a:outerShdw blurRad="50800" dist="50800" dir="5400000" algn="ctr" rotWithShape="0">
            <a:schemeClr val="accent1">
              <a:lumMod val="50000"/>
            </a:scheme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205740" rIns="205740" bIns="205740" numCol="1" spcCol="1270" anchor="ctr" anchorCtr="0">
          <a:noAutofit/>
        </a:bodyPr>
        <a:lstStyle/>
        <a:p>
          <a:pPr marL="0" lvl="0" indent="0" algn="ctr" defTabSz="2400300">
            <a:lnSpc>
              <a:spcPct val="90000"/>
            </a:lnSpc>
            <a:spcBef>
              <a:spcPct val="0"/>
            </a:spcBef>
            <a:spcAft>
              <a:spcPct val="35000"/>
            </a:spcAft>
            <a:buNone/>
          </a:pPr>
          <a:r>
            <a:rPr kumimoji="1" lang="en-US" altLang="ja-JP" sz="5400" kern="1200" dirty="0">
              <a:solidFill>
                <a:srgbClr val="FFFF00"/>
              </a:solidFill>
              <a:effectLst>
                <a:outerShdw blurRad="38100" dist="38100" dir="2700000" algn="tl">
                  <a:srgbClr val="000000">
                    <a:alpha val="43137"/>
                  </a:srgbClr>
                </a:outerShdw>
              </a:effectLst>
            </a:rPr>
            <a:t>D</a:t>
          </a:r>
          <a:r>
            <a:rPr kumimoji="1" lang="en-US" altLang="ja-JP" sz="5400" kern="1200" dirty="0">
              <a:effectLst>
                <a:outerShdw blurRad="38100" dist="38100" dir="2700000" algn="tl">
                  <a:srgbClr val="000000">
                    <a:alpha val="43137"/>
                  </a:srgbClr>
                </a:outerShdw>
              </a:effectLst>
            </a:rPr>
            <a:t>O</a:t>
          </a:r>
          <a:endParaRPr kumimoji="1" lang="ja-JP" altLang="en-US" sz="5400" kern="1200" dirty="0">
            <a:effectLst>
              <a:outerShdw blurRad="38100" dist="38100" dir="2700000" algn="tl">
                <a:srgbClr val="000000">
                  <a:alpha val="43137"/>
                </a:srgbClr>
              </a:outerShdw>
            </a:effectLst>
          </a:endParaRPr>
        </a:p>
      </dsp:txBody>
      <dsp:txXfrm>
        <a:off x="4142632" y="1561470"/>
        <a:ext cx="2589699" cy="1228396"/>
      </dsp:txXfrm>
    </dsp:sp>
    <dsp:sp modelId="{16465C12-A855-478B-9018-077230B0293C}">
      <dsp:nvSpPr>
        <dsp:cNvPr id="0" name=""/>
        <dsp:cNvSpPr/>
      </dsp:nvSpPr>
      <dsp:spPr>
        <a:xfrm>
          <a:off x="2582047" y="2989150"/>
          <a:ext cx="2722605" cy="136130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a:outerShdw blurRad="50800" dist="50800" dir="5400000" algn="ctr" rotWithShape="0">
            <a:schemeClr val="accent1">
              <a:lumMod val="50000"/>
            </a:scheme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205740" rIns="205740" bIns="205740" numCol="1" spcCol="1270" anchor="ctr" anchorCtr="0">
          <a:noAutofit/>
        </a:bodyPr>
        <a:lstStyle/>
        <a:p>
          <a:pPr marL="0" lvl="0" indent="0" algn="ctr" defTabSz="2400300">
            <a:lnSpc>
              <a:spcPct val="90000"/>
            </a:lnSpc>
            <a:spcBef>
              <a:spcPct val="0"/>
            </a:spcBef>
            <a:spcAft>
              <a:spcPct val="35000"/>
            </a:spcAft>
            <a:buNone/>
          </a:pPr>
          <a:r>
            <a:rPr kumimoji="1" lang="en-US" altLang="ja-JP" sz="5400" kern="1200" dirty="0">
              <a:solidFill>
                <a:srgbClr val="FFFF00"/>
              </a:solidFill>
              <a:effectLst>
                <a:outerShdw blurRad="38100" dist="38100" dir="2700000" algn="tl">
                  <a:srgbClr val="000000">
                    <a:alpha val="43137"/>
                  </a:srgbClr>
                </a:outerShdw>
              </a:effectLst>
            </a:rPr>
            <a:t>C</a:t>
          </a:r>
          <a:r>
            <a:rPr kumimoji="1" lang="en-US" altLang="ja-JP" sz="5400" kern="1200" dirty="0">
              <a:effectLst>
                <a:outerShdw blurRad="38100" dist="38100" dir="2700000" algn="tl">
                  <a:srgbClr val="000000">
                    <a:alpha val="43137"/>
                  </a:srgbClr>
                </a:outerShdw>
              </a:effectLst>
            </a:rPr>
            <a:t>HECK</a:t>
          </a:r>
          <a:endParaRPr kumimoji="1" lang="ja-JP" altLang="en-US" sz="5400" kern="1200" dirty="0">
            <a:effectLst>
              <a:outerShdw blurRad="38100" dist="38100" dir="2700000" algn="tl">
                <a:srgbClr val="000000">
                  <a:alpha val="43137"/>
                </a:srgbClr>
              </a:outerShdw>
            </a:effectLst>
          </a:endParaRPr>
        </a:p>
      </dsp:txBody>
      <dsp:txXfrm>
        <a:off x="2648500" y="3055603"/>
        <a:ext cx="2589699" cy="1228396"/>
      </dsp:txXfrm>
    </dsp:sp>
    <dsp:sp modelId="{0E472CAE-EEBD-4CD0-9B1B-FF282951ECDD}">
      <dsp:nvSpPr>
        <dsp:cNvPr id="0" name=""/>
        <dsp:cNvSpPr/>
      </dsp:nvSpPr>
      <dsp:spPr>
        <a:xfrm>
          <a:off x="1087914" y="1495017"/>
          <a:ext cx="2722605" cy="136130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a:outerShdw blurRad="50800" dist="50800" dir="5400000" algn="ctr" rotWithShape="0">
            <a:schemeClr val="accent1">
              <a:lumMod val="50000"/>
            </a:scheme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205740" rIns="205740" bIns="205740" numCol="1" spcCol="1270" anchor="ctr" anchorCtr="0">
          <a:noAutofit/>
        </a:bodyPr>
        <a:lstStyle/>
        <a:p>
          <a:pPr marL="0" lvl="0" indent="0" algn="ctr" defTabSz="2400300">
            <a:lnSpc>
              <a:spcPct val="90000"/>
            </a:lnSpc>
            <a:spcBef>
              <a:spcPct val="0"/>
            </a:spcBef>
            <a:spcAft>
              <a:spcPct val="35000"/>
            </a:spcAft>
            <a:buNone/>
          </a:pPr>
          <a:r>
            <a:rPr kumimoji="1" lang="en-US" altLang="ja-JP" sz="5400" kern="1200" dirty="0">
              <a:solidFill>
                <a:srgbClr val="FFFF00"/>
              </a:solidFill>
              <a:effectLst>
                <a:outerShdw blurRad="38100" dist="38100" dir="2700000" algn="tl">
                  <a:srgbClr val="000000">
                    <a:alpha val="43137"/>
                  </a:srgbClr>
                </a:outerShdw>
              </a:effectLst>
            </a:rPr>
            <a:t>A</a:t>
          </a:r>
          <a:r>
            <a:rPr kumimoji="1" lang="en-US" altLang="ja-JP" sz="5400" kern="1200" dirty="0">
              <a:effectLst>
                <a:outerShdw blurRad="38100" dist="38100" dir="2700000" algn="tl">
                  <a:srgbClr val="000000">
                    <a:alpha val="43137"/>
                  </a:srgbClr>
                </a:outerShdw>
              </a:effectLst>
            </a:rPr>
            <a:t>CTION</a:t>
          </a:r>
          <a:endParaRPr kumimoji="1" lang="ja-JP" altLang="en-US" sz="5400" kern="1200" dirty="0">
            <a:effectLst>
              <a:outerShdw blurRad="38100" dist="38100" dir="2700000" algn="tl">
                <a:srgbClr val="000000">
                  <a:alpha val="43137"/>
                </a:srgbClr>
              </a:outerShdw>
            </a:effectLst>
          </a:endParaRPr>
        </a:p>
      </dsp:txBody>
      <dsp:txXfrm>
        <a:off x="1154367" y="1561470"/>
        <a:ext cx="2589699" cy="1228396"/>
      </dsp:txXfrm>
    </dsp:sp>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drawing1.xml><?xml version="1.0" encoding="utf-8"?>
<c:userShapes xmlns:c="http://schemas.openxmlformats.org/drawingml/2006/chart">
  <cdr:relSizeAnchor xmlns:cdr="http://schemas.openxmlformats.org/drawingml/2006/chartDrawing">
    <cdr:from>
      <cdr:x>0.62715</cdr:x>
      <cdr:y>0.89197</cdr:y>
    </cdr:from>
    <cdr:to>
      <cdr:x>1</cdr:x>
      <cdr:y>0.9889</cdr:y>
    </cdr:to>
    <cdr:sp macro="" textlink="">
      <cdr:nvSpPr>
        <cdr:cNvPr id="2" name="テキスト ボックス 1">
          <a:extLst xmlns:a="http://schemas.openxmlformats.org/drawingml/2006/main">
            <a:ext uri="{FF2B5EF4-FFF2-40B4-BE49-F238E27FC236}">
              <a16:creationId xmlns:a16="http://schemas.microsoft.com/office/drawing/2014/main" id="{82D0FD5B-40D8-4DD8-90CC-4FFFC20CB579}"/>
            </a:ext>
          </a:extLst>
        </cdr:cNvPr>
        <cdr:cNvSpPr txBox="1"/>
      </cdr:nvSpPr>
      <cdr:spPr>
        <a:xfrm xmlns:a="http://schemas.openxmlformats.org/drawingml/2006/main">
          <a:off x="4874587" y="4566624"/>
          <a:ext cx="2898058" cy="49621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altLang="ja-JP" sz="2800" b="1" dirty="0">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rPr>
            <a:t>Total: 22,627</a:t>
          </a:r>
          <a:endParaRPr lang="ja-JP" altLang="en-US" sz="2800" b="1" dirty="0">
            <a:solidFill>
              <a:schemeClr val="accent5">
                <a:lumMod val="50000"/>
              </a:schemeClr>
            </a:solidFill>
            <a:latin typeface="Tahoma" panose="020B0604030504040204" pitchFamily="34" charset="0"/>
            <a:cs typeface="Tahoma" panose="020B0604030504040204" pitchFamily="34"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0.66416</cdr:x>
      <cdr:y>0.89275</cdr:y>
    </cdr:from>
    <cdr:to>
      <cdr:x>0.93428</cdr:x>
      <cdr:y>1</cdr:y>
    </cdr:to>
    <cdr:sp macro="" textlink="">
      <cdr:nvSpPr>
        <cdr:cNvPr id="2" name="テキスト ボックス 1">
          <a:extLst xmlns:a="http://schemas.openxmlformats.org/drawingml/2006/main">
            <a:ext uri="{FF2B5EF4-FFF2-40B4-BE49-F238E27FC236}">
              <a16:creationId xmlns:a16="http://schemas.microsoft.com/office/drawing/2014/main" id="{80ED5B30-7B6B-481B-9B51-522A7B5AFDA8}"/>
            </a:ext>
          </a:extLst>
        </cdr:cNvPr>
        <cdr:cNvSpPr txBox="1"/>
      </cdr:nvSpPr>
      <cdr:spPr>
        <a:xfrm xmlns:a="http://schemas.openxmlformats.org/drawingml/2006/main">
          <a:off x="7125466" y="4130495"/>
          <a:ext cx="2898058" cy="496213"/>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altLang="ja-JP" sz="2800" b="1" dirty="0">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rPr>
            <a:t>Total: 3,559</a:t>
          </a:r>
          <a:endParaRPr lang="ja-JP" altLang="en-US" sz="2800" b="1" dirty="0">
            <a:solidFill>
              <a:schemeClr val="accent5">
                <a:lumMod val="50000"/>
              </a:schemeClr>
            </a:solidFill>
            <a:latin typeface="Tahoma" panose="020B0604030504040204" pitchFamily="34" charset="0"/>
            <a:cs typeface="Tahoma" panose="020B0604030504040204" pitchFamily="34"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360B47F9-F499-4984-9E20-EF8BC5BA6F0E}"/>
              </a:ext>
            </a:extLst>
          </p:cNvPr>
          <p:cNvSpPr>
            <a:spLocks noGrp="1"/>
          </p:cNvSpPr>
          <p:nvPr>
            <p:ph type="hdr" sz="quarter"/>
          </p:nvPr>
        </p:nvSpPr>
        <p:spPr>
          <a:xfrm>
            <a:off x="0" y="0"/>
            <a:ext cx="2971800" cy="49542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136A0E46-3429-4E58-9E06-3D09E5075901}"/>
              </a:ext>
            </a:extLst>
          </p:cNvPr>
          <p:cNvSpPr>
            <a:spLocks noGrp="1"/>
          </p:cNvSpPr>
          <p:nvPr>
            <p:ph type="dt" sz="quarter" idx="1"/>
          </p:nvPr>
        </p:nvSpPr>
        <p:spPr>
          <a:xfrm>
            <a:off x="3884613" y="0"/>
            <a:ext cx="2971800" cy="495428"/>
          </a:xfrm>
          <a:prstGeom prst="rect">
            <a:avLst/>
          </a:prstGeom>
        </p:spPr>
        <p:txBody>
          <a:bodyPr vert="horz" lIns="91440" tIns="45720" rIns="91440" bIns="45720" rtlCol="0"/>
          <a:lstStyle>
            <a:lvl1pPr algn="r">
              <a:defRPr sz="1200"/>
            </a:lvl1pPr>
          </a:lstStyle>
          <a:p>
            <a:fld id="{92E93740-B7E2-4C7A-90AB-BDD8F256990B}" type="datetimeFigureOut">
              <a:rPr kumimoji="1" lang="ja-JP" altLang="en-US" smtClean="0"/>
              <a:t>2018/12/15</a:t>
            </a:fld>
            <a:endParaRPr kumimoji="1" lang="ja-JP" altLang="en-US"/>
          </a:p>
        </p:txBody>
      </p:sp>
      <p:sp>
        <p:nvSpPr>
          <p:cNvPr id="4" name="フッター プレースホルダー 3">
            <a:extLst>
              <a:ext uri="{FF2B5EF4-FFF2-40B4-BE49-F238E27FC236}">
                <a16:creationId xmlns:a16="http://schemas.microsoft.com/office/drawing/2014/main" id="{830B362E-7484-42CC-BCCE-9A2EDAE6DA96}"/>
              </a:ext>
            </a:extLst>
          </p:cNvPr>
          <p:cNvSpPr>
            <a:spLocks noGrp="1"/>
          </p:cNvSpPr>
          <p:nvPr>
            <p:ph type="ftr" sz="quarter" idx="2"/>
          </p:nvPr>
        </p:nvSpPr>
        <p:spPr>
          <a:xfrm>
            <a:off x="0" y="9378825"/>
            <a:ext cx="2971800" cy="49542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BDA4BF4C-4CB6-4645-A3D5-3AA07CBBE729}"/>
              </a:ext>
            </a:extLst>
          </p:cNvPr>
          <p:cNvSpPr>
            <a:spLocks noGrp="1"/>
          </p:cNvSpPr>
          <p:nvPr>
            <p:ph type="sldNum" sz="quarter" idx="3"/>
          </p:nvPr>
        </p:nvSpPr>
        <p:spPr>
          <a:xfrm>
            <a:off x="3884613" y="9378825"/>
            <a:ext cx="2971800" cy="495427"/>
          </a:xfrm>
          <a:prstGeom prst="rect">
            <a:avLst/>
          </a:prstGeom>
        </p:spPr>
        <p:txBody>
          <a:bodyPr vert="horz" lIns="91440" tIns="45720" rIns="91440" bIns="45720" rtlCol="0" anchor="b"/>
          <a:lstStyle>
            <a:lvl1pPr algn="r">
              <a:defRPr sz="1200"/>
            </a:lvl1pPr>
          </a:lstStyle>
          <a:p>
            <a:fld id="{C42295C2-5ACE-41F8-A26E-FBC584523A18}" type="slidenum">
              <a:rPr kumimoji="1" lang="ja-JP" altLang="en-US" smtClean="0"/>
              <a:t>‹#›</a:t>
            </a:fld>
            <a:endParaRPr kumimoji="1" lang="ja-JP" altLang="en-US"/>
          </a:p>
        </p:txBody>
      </p:sp>
    </p:spTree>
    <p:extLst>
      <p:ext uri="{BB962C8B-B14F-4D97-AF65-F5344CB8AC3E}">
        <p14:creationId xmlns:p14="http://schemas.microsoft.com/office/powerpoint/2010/main" val="3278405351"/>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2-18T09:39:41.786"/>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1808 0,'-1'13,"-1"0,0 0,0 0,-2 0,-4 12,3-9,-20 58,-5 2,22-60,0 0,-10 14,10-19,1 1,1 0,0 1,0-1,-2 11,-5 18,-9 18,18-47,1 1,0-1,-1 13,-4 17,-5 17,7-28,-1-1,-2 1,0-2,-14 29,-11 21,19-44,-10 19,20-44,-1 0,-1 0,0 0,0 0,-1-1,0-1,-1 1,-15 6,0-1,14-5,-13 9,0 0,-1-1,-11 4,-21 12,-12 11,-12 8,59-40,-1-1,-1-1,-9 2,21-8,2 0,0 1,0 0,1 1,-1 0,1 0,-7 8,-7 4,-147 117,157-127,1 0,-1-1,-1-1,1 0,-1-1,0 0,-7 1,2 0,0 0,0 2,-6 3,3 0,0-1,-1-1,0-1,-17 3,-94 17,58-14,24-3,-24 9,53-12</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9489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94895"/>
          </a:xfrm>
          <a:prstGeom prst="rect">
            <a:avLst/>
          </a:prstGeom>
        </p:spPr>
        <p:txBody>
          <a:bodyPr vert="horz" lIns="91440" tIns="45720" rIns="91440" bIns="45720" rtlCol="0"/>
          <a:lstStyle>
            <a:lvl1pPr algn="r">
              <a:defRPr sz="1200"/>
            </a:lvl1pPr>
          </a:lstStyle>
          <a:p>
            <a:fld id="{5B461239-8B12-4B21-9C59-E978E36983E4}" type="datetimeFigureOut">
              <a:rPr kumimoji="1" lang="ja-JP" altLang="en-US" smtClean="0"/>
              <a:t>2018/12/15</a:t>
            </a:fld>
            <a:endParaRPr kumimoji="1" lang="ja-JP" altLang="en-US"/>
          </a:p>
        </p:txBody>
      </p:sp>
      <p:sp>
        <p:nvSpPr>
          <p:cNvPr id="4" name="スライド イメージ プレースホルダー 3"/>
          <p:cNvSpPr>
            <a:spLocks noGrp="1" noRot="1" noChangeAspect="1"/>
          </p:cNvSpPr>
          <p:nvPr>
            <p:ph type="sldImg" idx="2"/>
          </p:nvPr>
        </p:nvSpPr>
        <p:spPr>
          <a:xfrm>
            <a:off x="1206500" y="1233488"/>
            <a:ext cx="4445000" cy="333375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751934"/>
            <a:ext cx="5486400" cy="3888232"/>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9356"/>
            <a:ext cx="2971800" cy="49489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9379356"/>
            <a:ext cx="2971800" cy="494895"/>
          </a:xfrm>
          <a:prstGeom prst="rect">
            <a:avLst/>
          </a:prstGeom>
        </p:spPr>
        <p:txBody>
          <a:bodyPr vert="horz" lIns="91440" tIns="45720" rIns="91440" bIns="45720" rtlCol="0" anchor="b"/>
          <a:lstStyle>
            <a:lvl1pPr algn="r">
              <a:defRPr sz="1200"/>
            </a:lvl1pPr>
          </a:lstStyle>
          <a:p>
            <a:fld id="{550C0B17-E015-4027-8A01-6A2C952183F6}" type="slidenum">
              <a:rPr kumimoji="1" lang="ja-JP" altLang="en-US" smtClean="0"/>
              <a:t>‹#›</a:t>
            </a:fld>
            <a:endParaRPr kumimoji="1" lang="ja-JP" altLang="en-US"/>
          </a:p>
        </p:txBody>
      </p:sp>
    </p:spTree>
    <p:extLst>
      <p:ext uri="{BB962C8B-B14F-4D97-AF65-F5344CB8AC3E}">
        <p14:creationId xmlns:p14="http://schemas.microsoft.com/office/powerpoint/2010/main" val="28553725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85888" y="1135063"/>
            <a:ext cx="4086225" cy="3063875"/>
          </a:xfrm>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69E09332-23CA-48B7-9CCD-E1136737D654}" type="slidenum">
              <a:rPr kumimoji="1" lang="ja-JP" altLang="en-US" smtClean="0"/>
              <a:t>8</a:t>
            </a:fld>
            <a:endParaRPr kumimoji="1" lang="ja-JP" altLang="en-US"/>
          </a:p>
        </p:txBody>
      </p:sp>
    </p:spTree>
    <p:extLst>
      <p:ext uri="{BB962C8B-B14F-4D97-AF65-F5344CB8AC3E}">
        <p14:creationId xmlns:p14="http://schemas.microsoft.com/office/powerpoint/2010/main" val="14829905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a:extLst>
              <a:ext uri="{FF2B5EF4-FFF2-40B4-BE49-F238E27FC236}">
                <a16:creationId xmlns:a16="http://schemas.microsoft.com/office/drawing/2014/main" id="{FDEB378C-0FCB-48DC-AFF2-C4DD70FF1A45}"/>
              </a:ext>
            </a:extLst>
          </p:cNvPr>
          <p:cNvSpPr>
            <a:spLocks noGrp="1" noChangeArrowheads="1"/>
          </p:cNvSpPr>
          <p:nvPr>
            <p:ph type="sldNum" sz="quarter" idx="5"/>
          </p:nvPr>
        </p:nvSpPr>
        <p:spPr>
          <a:noFill/>
        </p:spPr>
        <p:txBody>
          <a:bodyPr/>
          <a:lstStyle>
            <a:lvl1pPr defTabSz="885825">
              <a:defRPr>
                <a:solidFill>
                  <a:schemeClr val="tx1"/>
                </a:solidFill>
                <a:latin typeface="游ゴシック" panose="020B0400000000000000" pitchFamily="50" charset="-128"/>
              </a:defRPr>
            </a:lvl1pPr>
            <a:lvl2pPr marL="742950" indent="-285750" defTabSz="885825">
              <a:defRPr>
                <a:solidFill>
                  <a:schemeClr val="tx1"/>
                </a:solidFill>
                <a:latin typeface="游ゴシック" panose="020B0400000000000000" pitchFamily="50" charset="-128"/>
              </a:defRPr>
            </a:lvl2pPr>
            <a:lvl3pPr marL="1143000" indent="-228600" defTabSz="885825">
              <a:defRPr>
                <a:solidFill>
                  <a:schemeClr val="tx1"/>
                </a:solidFill>
                <a:latin typeface="游ゴシック" panose="020B0400000000000000" pitchFamily="50" charset="-128"/>
              </a:defRPr>
            </a:lvl3pPr>
            <a:lvl4pPr marL="1600200" indent="-228600" defTabSz="885825">
              <a:defRPr>
                <a:solidFill>
                  <a:schemeClr val="tx1"/>
                </a:solidFill>
                <a:latin typeface="游ゴシック" panose="020B0400000000000000" pitchFamily="50" charset="-128"/>
              </a:defRPr>
            </a:lvl4pPr>
            <a:lvl5pPr marL="2057400" indent="-228600" defTabSz="885825">
              <a:defRPr>
                <a:solidFill>
                  <a:schemeClr val="tx1"/>
                </a:solidFill>
                <a:latin typeface="游ゴシック" panose="020B0400000000000000" pitchFamily="50" charset="-128"/>
              </a:defRPr>
            </a:lvl5pPr>
            <a:lvl6pPr marL="2514600" indent="-228600" defTabSz="885825" eaLnBrk="0" fontAlgn="base" hangingPunct="0">
              <a:spcBef>
                <a:spcPct val="0"/>
              </a:spcBef>
              <a:spcAft>
                <a:spcPct val="0"/>
              </a:spcAft>
              <a:defRPr>
                <a:solidFill>
                  <a:schemeClr val="tx1"/>
                </a:solidFill>
                <a:latin typeface="游ゴシック" panose="020B0400000000000000" pitchFamily="50" charset="-128"/>
              </a:defRPr>
            </a:lvl6pPr>
            <a:lvl7pPr marL="2971800" indent="-228600" defTabSz="885825" eaLnBrk="0" fontAlgn="base" hangingPunct="0">
              <a:spcBef>
                <a:spcPct val="0"/>
              </a:spcBef>
              <a:spcAft>
                <a:spcPct val="0"/>
              </a:spcAft>
              <a:defRPr>
                <a:solidFill>
                  <a:schemeClr val="tx1"/>
                </a:solidFill>
                <a:latin typeface="游ゴシック" panose="020B0400000000000000" pitchFamily="50" charset="-128"/>
              </a:defRPr>
            </a:lvl7pPr>
            <a:lvl8pPr marL="3429000" indent="-228600" defTabSz="885825" eaLnBrk="0" fontAlgn="base" hangingPunct="0">
              <a:spcBef>
                <a:spcPct val="0"/>
              </a:spcBef>
              <a:spcAft>
                <a:spcPct val="0"/>
              </a:spcAft>
              <a:defRPr>
                <a:solidFill>
                  <a:schemeClr val="tx1"/>
                </a:solidFill>
                <a:latin typeface="游ゴシック" panose="020B0400000000000000" pitchFamily="50" charset="-128"/>
              </a:defRPr>
            </a:lvl8pPr>
            <a:lvl9pPr marL="3886200" indent="-228600" defTabSz="885825" eaLnBrk="0" fontAlgn="base" hangingPunct="0">
              <a:spcBef>
                <a:spcPct val="0"/>
              </a:spcBef>
              <a:spcAft>
                <a:spcPct val="0"/>
              </a:spcAft>
              <a:defRPr>
                <a:solidFill>
                  <a:schemeClr val="tx1"/>
                </a:solidFill>
                <a:latin typeface="游ゴシック" panose="020B0400000000000000" pitchFamily="50" charset="-128"/>
              </a:defRPr>
            </a:lvl9pPr>
          </a:lstStyle>
          <a:p>
            <a:pPr marL="0" marR="0" lvl="0" indent="0" algn="r" defTabSz="885825" rtl="0" eaLnBrk="1" fontAlgn="base" latinLnBrk="0" hangingPunct="1">
              <a:lnSpc>
                <a:spcPct val="100000"/>
              </a:lnSpc>
              <a:spcBef>
                <a:spcPct val="0"/>
              </a:spcBef>
              <a:spcAft>
                <a:spcPct val="0"/>
              </a:spcAft>
              <a:buClrTx/>
              <a:buSzTx/>
              <a:buFontTx/>
              <a:buNone/>
              <a:tabLst/>
              <a:defRPr/>
            </a:pPr>
            <a:fld id="{A921625E-4C34-4627-95C4-A564933DF8C0}" type="slidenum">
              <a:rPr kumimoji="1" lang="en-US" altLang="ja-JP"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885825" rtl="0" eaLnBrk="1" fontAlgn="base" latinLnBrk="0" hangingPunct="1">
                <a:lnSpc>
                  <a:spcPct val="100000"/>
                </a:lnSpc>
                <a:spcBef>
                  <a:spcPct val="0"/>
                </a:spcBef>
                <a:spcAft>
                  <a:spcPct val="0"/>
                </a:spcAft>
                <a:buClrTx/>
                <a:buSzTx/>
                <a:buFontTx/>
                <a:buNone/>
                <a:tabLst/>
                <a:defRPr/>
              </a:pPr>
              <a:t>29</a:t>
            </a:fld>
            <a:endPar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7411" name="Rectangle 2">
            <a:extLst>
              <a:ext uri="{FF2B5EF4-FFF2-40B4-BE49-F238E27FC236}">
                <a16:creationId xmlns:a16="http://schemas.microsoft.com/office/drawing/2014/main" id="{11CCB0DA-90E7-44FC-AF98-5DDC35FCD3C6}"/>
              </a:ext>
            </a:extLst>
          </p:cNvPr>
          <p:cNvSpPr>
            <a:spLocks noGrp="1" noRot="1" noChangeAspect="1" noChangeArrowheads="1" noTextEdit="1"/>
          </p:cNvSpPr>
          <p:nvPr>
            <p:ph type="sldImg"/>
          </p:nvPr>
        </p:nvSpPr>
        <p:spPr>
          <a:xfrm>
            <a:off x="962025" y="741363"/>
            <a:ext cx="4937125" cy="3702050"/>
          </a:xfrm>
          <a:ln/>
        </p:spPr>
      </p:sp>
      <p:sp>
        <p:nvSpPr>
          <p:cNvPr id="17412" name="Rectangle 3">
            <a:extLst>
              <a:ext uri="{FF2B5EF4-FFF2-40B4-BE49-F238E27FC236}">
                <a16:creationId xmlns:a16="http://schemas.microsoft.com/office/drawing/2014/main" id="{13C7F4F2-A298-4247-A372-57A23B1111A6}"/>
              </a:ext>
            </a:extLst>
          </p:cNvPr>
          <p:cNvSpPr>
            <a:spLocks noGrp="1" noChangeArrowheads="1"/>
          </p:cNvSpPr>
          <p:nvPr>
            <p:ph type="body" idx="1"/>
          </p:nvPr>
        </p:nvSpPr>
        <p:spPr>
          <a:noFill/>
        </p:spPr>
        <p:txBody>
          <a:bodyPr/>
          <a:lstStyle/>
          <a:p>
            <a:pPr eaLnBrk="1" hangingPunct="1"/>
            <a:endParaRPr lang="ja-JP" altLang="ja-JP"/>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a:extLst>
              <a:ext uri="{FF2B5EF4-FFF2-40B4-BE49-F238E27FC236}">
                <a16:creationId xmlns:a16="http://schemas.microsoft.com/office/drawing/2014/main" id="{C65F93A0-40DA-4FC9-B4B3-D36209260C73}"/>
              </a:ext>
            </a:extLst>
          </p:cNvPr>
          <p:cNvSpPr>
            <a:spLocks noGrp="1" noChangeArrowheads="1"/>
          </p:cNvSpPr>
          <p:nvPr>
            <p:ph type="sldNum" sz="quarter" idx="5"/>
          </p:nvPr>
        </p:nvSpPr>
        <p:spPr>
          <a:noFill/>
        </p:spPr>
        <p:txBody>
          <a:bodyPr/>
          <a:lstStyle>
            <a:lvl1pPr defTabSz="885825">
              <a:defRPr>
                <a:solidFill>
                  <a:schemeClr val="tx1"/>
                </a:solidFill>
                <a:latin typeface="游ゴシック" panose="020B0400000000000000" pitchFamily="50" charset="-128"/>
              </a:defRPr>
            </a:lvl1pPr>
            <a:lvl2pPr marL="742950" indent="-285750" defTabSz="885825">
              <a:defRPr>
                <a:solidFill>
                  <a:schemeClr val="tx1"/>
                </a:solidFill>
                <a:latin typeface="游ゴシック" panose="020B0400000000000000" pitchFamily="50" charset="-128"/>
              </a:defRPr>
            </a:lvl2pPr>
            <a:lvl3pPr marL="1143000" indent="-228600" defTabSz="885825">
              <a:defRPr>
                <a:solidFill>
                  <a:schemeClr val="tx1"/>
                </a:solidFill>
                <a:latin typeface="游ゴシック" panose="020B0400000000000000" pitchFamily="50" charset="-128"/>
              </a:defRPr>
            </a:lvl3pPr>
            <a:lvl4pPr marL="1600200" indent="-228600" defTabSz="885825">
              <a:defRPr>
                <a:solidFill>
                  <a:schemeClr val="tx1"/>
                </a:solidFill>
                <a:latin typeface="游ゴシック" panose="020B0400000000000000" pitchFamily="50" charset="-128"/>
              </a:defRPr>
            </a:lvl4pPr>
            <a:lvl5pPr marL="2057400" indent="-228600" defTabSz="885825">
              <a:defRPr>
                <a:solidFill>
                  <a:schemeClr val="tx1"/>
                </a:solidFill>
                <a:latin typeface="游ゴシック" panose="020B0400000000000000" pitchFamily="50" charset="-128"/>
              </a:defRPr>
            </a:lvl5pPr>
            <a:lvl6pPr marL="2514600" indent="-228600" defTabSz="885825" eaLnBrk="0" fontAlgn="base" hangingPunct="0">
              <a:spcBef>
                <a:spcPct val="0"/>
              </a:spcBef>
              <a:spcAft>
                <a:spcPct val="0"/>
              </a:spcAft>
              <a:defRPr>
                <a:solidFill>
                  <a:schemeClr val="tx1"/>
                </a:solidFill>
                <a:latin typeface="游ゴシック" panose="020B0400000000000000" pitchFamily="50" charset="-128"/>
              </a:defRPr>
            </a:lvl6pPr>
            <a:lvl7pPr marL="2971800" indent="-228600" defTabSz="885825" eaLnBrk="0" fontAlgn="base" hangingPunct="0">
              <a:spcBef>
                <a:spcPct val="0"/>
              </a:spcBef>
              <a:spcAft>
                <a:spcPct val="0"/>
              </a:spcAft>
              <a:defRPr>
                <a:solidFill>
                  <a:schemeClr val="tx1"/>
                </a:solidFill>
                <a:latin typeface="游ゴシック" panose="020B0400000000000000" pitchFamily="50" charset="-128"/>
              </a:defRPr>
            </a:lvl7pPr>
            <a:lvl8pPr marL="3429000" indent="-228600" defTabSz="885825" eaLnBrk="0" fontAlgn="base" hangingPunct="0">
              <a:spcBef>
                <a:spcPct val="0"/>
              </a:spcBef>
              <a:spcAft>
                <a:spcPct val="0"/>
              </a:spcAft>
              <a:defRPr>
                <a:solidFill>
                  <a:schemeClr val="tx1"/>
                </a:solidFill>
                <a:latin typeface="游ゴシック" panose="020B0400000000000000" pitchFamily="50" charset="-128"/>
              </a:defRPr>
            </a:lvl8pPr>
            <a:lvl9pPr marL="3886200" indent="-228600" defTabSz="885825" eaLnBrk="0" fontAlgn="base" hangingPunct="0">
              <a:spcBef>
                <a:spcPct val="0"/>
              </a:spcBef>
              <a:spcAft>
                <a:spcPct val="0"/>
              </a:spcAft>
              <a:defRPr>
                <a:solidFill>
                  <a:schemeClr val="tx1"/>
                </a:solidFill>
                <a:latin typeface="游ゴシック" panose="020B0400000000000000" pitchFamily="50" charset="-128"/>
              </a:defRPr>
            </a:lvl9pPr>
          </a:lstStyle>
          <a:p>
            <a:pPr marL="0" marR="0" lvl="0" indent="0" algn="r" defTabSz="885825" rtl="0" eaLnBrk="1" fontAlgn="base" latinLnBrk="0" hangingPunct="1">
              <a:lnSpc>
                <a:spcPct val="100000"/>
              </a:lnSpc>
              <a:spcBef>
                <a:spcPct val="0"/>
              </a:spcBef>
              <a:spcAft>
                <a:spcPct val="0"/>
              </a:spcAft>
              <a:buClrTx/>
              <a:buSzTx/>
              <a:buFontTx/>
              <a:buNone/>
              <a:tabLst/>
              <a:defRPr/>
            </a:pPr>
            <a:fld id="{BED3513A-36E7-49C5-B139-FA5E10974BDC}" type="slidenum">
              <a:rPr kumimoji="1" lang="en-US" altLang="ja-JP"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885825" rtl="0" eaLnBrk="1" fontAlgn="base" latinLnBrk="0" hangingPunct="1">
                <a:lnSpc>
                  <a:spcPct val="100000"/>
                </a:lnSpc>
                <a:spcBef>
                  <a:spcPct val="0"/>
                </a:spcBef>
                <a:spcAft>
                  <a:spcPct val="0"/>
                </a:spcAft>
                <a:buClrTx/>
                <a:buSzTx/>
                <a:buFontTx/>
                <a:buNone/>
                <a:tabLst/>
                <a:defRPr/>
              </a:pPr>
              <a:t>30</a:t>
            </a:fld>
            <a:endPar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9459" name="Rectangle 2">
            <a:extLst>
              <a:ext uri="{FF2B5EF4-FFF2-40B4-BE49-F238E27FC236}">
                <a16:creationId xmlns:a16="http://schemas.microsoft.com/office/drawing/2014/main" id="{A743855B-D632-4DFC-8597-538F192CD4B3}"/>
              </a:ext>
            </a:extLst>
          </p:cNvPr>
          <p:cNvSpPr>
            <a:spLocks noGrp="1" noRot="1" noChangeAspect="1" noChangeArrowheads="1" noTextEdit="1"/>
          </p:cNvSpPr>
          <p:nvPr>
            <p:ph type="sldImg"/>
          </p:nvPr>
        </p:nvSpPr>
        <p:spPr>
          <a:ln/>
        </p:spPr>
      </p:sp>
      <p:sp>
        <p:nvSpPr>
          <p:cNvPr id="19460" name="Rectangle 3">
            <a:extLst>
              <a:ext uri="{FF2B5EF4-FFF2-40B4-BE49-F238E27FC236}">
                <a16:creationId xmlns:a16="http://schemas.microsoft.com/office/drawing/2014/main" id="{0AEF4510-95F3-46C2-A10E-A215B3C368C7}"/>
              </a:ext>
            </a:extLst>
          </p:cNvPr>
          <p:cNvSpPr>
            <a:spLocks noGrp="1" noChangeArrowheads="1"/>
          </p:cNvSpPr>
          <p:nvPr>
            <p:ph type="body" idx="1"/>
          </p:nvPr>
        </p:nvSpPr>
        <p:spPr>
          <a:noFill/>
        </p:spPr>
        <p:txBody>
          <a:bodyPr/>
          <a:lstStyle/>
          <a:p>
            <a:pPr eaLnBrk="1" hangingPunct="1"/>
            <a:endParaRPr lang="ja-JP" altLang="ja-JP"/>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a:extLst>
              <a:ext uri="{FF2B5EF4-FFF2-40B4-BE49-F238E27FC236}">
                <a16:creationId xmlns:a16="http://schemas.microsoft.com/office/drawing/2014/main" id="{79F22701-5BF3-4E9E-8FAD-2F900F95DCDF}"/>
              </a:ext>
            </a:extLst>
          </p:cNvPr>
          <p:cNvSpPr>
            <a:spLocks noGrp="1" noChangeArrowheads="1"/>
          </p:cNvSpPr>
          <p:nvPr>
            <p:ph type="sldNum" sz="quarter" idx="5"/>
          </p:nvPr>
        </p:nvSpPr>
        <p:spPr>
          <a:noFill/>
        </p:spPr>
        <p:txBody>
          <a:bodyPr/>
          <a:lstStyle>
            <a:lvl1pPr defTabSz="885825">
              <a:defRPr>
                <a:solidFill>
                  <a:schemeClr val="tx1"/>
                </a:solidFill>
                <a:latin typeface="游ゴシック" panose="020B0400000000000000" pitchFamily="50" charset="-128"/>
              </a:defRPr>
            </a:lvl1pPr>
            <a:lvl2pPr marL="742950" indent="-285750" defTabSz="885825">
              <a:defRPr>
                <a:solidFill>
                  <a:schemeClr val="tx1"/>
                </a:solidFill>
                <a:latin typeface="游ゴシック" panose="020B0400000000000000" pitchFamily="50" charset="-128"/>
              </a:defRPr>
            </a:lvl2pPr>
            <a:lvl3pPr marL="1143000" indent="-228600" defTabSz="885825">
              <a:defRPr>
                <a:solidFill>
                  <a:schemeClr val="tx1"/>
                </a:solidFill>
                <a:latin typeface="游ゴシック" panose="020B0400000000000000" pitchFamily="50" charset="-128"/>
              </a:defRPr>
            </a:lvl3pPr>
            <a:lvl4pPr marL="1600200" indent="-228600" defTabSz="885825">
              <a:defRPr>
                <a:solidFill>
                  <a:schemeClr val="tx1"/>
                </a:solidFill>
                <a:latin typeface="游ゴシック" panose="020B0400000000000000" pitchFamily="50" charset="-128"/>
              </a:defRPr>
            </a:lvl4pPr>
            <a:lvl5pPr marL="2057400" indent="-228600" defTabSz="885825">
              <a:defRPr>
                <a:solidFill>
                  <a:schemeClr val="tx1"/>
                </a:solidFill>
                <a:latin typeface="游ゴシック" panose="020B0400000000000000" pitchFamily="50" charset="-128"/>
              </a:defRPr>
            </a:lvl5pPr>
            <a:lvl6pPr marL="2514600" indent="-228600" defTabSz="885825" eaLnBrk="0" fontAlgn="base" hangingPunct="0">
              <a:spcBef>
                <a:spcPct val="0"/>
              </a:spcBef>
              <a:spcAft>
                <a:spcPct val="0"/>
              </a:spcAft>
              <a:defRPr>
                <a:solidFill>
                  <a:schemeClr val="tx1"/>
                </a:solidFill>
                <a:latin typeface="游ゴシック" panose="020B0400000000000000" pitchFamily="50" charset="-128"/>
              </a:defRPr>
            </a:lvl6pPr>
            <a:lvl7pPr marL="2971800" indent="-228600" defTabSz="885825" eaLnBrk="0" fontAlgn="base" hangingPunct="0">
              <a:spcBef>
                <a:spcPct val="0"/>
              </a:spcBef>
              <a:spcAft>
                <a:spcPct val="0"/>
              </a:spcAft>
              <a:defRPr>
                <a:solidFill>
                  <a:schemeClr val="tx1"/>
                </a:solidFill>
                <a:latin typeface="游ゴシック" panose="020B0400000000000000" pitchFamily="50" charset="-128"/>
              </a:defRPr>
            </a:lvl7pPr>
            <a:lvl8pPr marL="3429000" indent="-228600" defTabSz="885825" eaLnBrk="0" fontAlgn="base" hangingPunct="0">
              <a:spcBef>
                <a:spcPct val="0"/>
              </a:spcBef>
              <a:spcAft>
                <a:spcPct val="0"/>
              </a:spcAft>
              <a:defRPr>
                <a:solidFill>
                  <a:schemeClr val="tx1"/>
                </a:solidFill>
                <a:latin typeface="游ゴシック" panose="020B0400000000000000" pitchFamily="50" charset="-128"/>
              </a:defRPr>
            </a:lvl8pPr>
            <a:lvl9pPr marL="3886200" indent="-228600" defTabSz="885825" eaLnBrk="0" fontAlgn="base" hangingPunct="0">
              <a:spcBef>
                <a:spcPct val="0"/>
              </a:spcBef>
              <a:spcAft>
                <a:spcPct val="0"/>
              </a:spcAft>
              <a:defRPr>
                <a:solidFill>
                  <a:schemeClr val="tx1"/>
                </a:solidFill>
                <a:latin typeface="游ゴシック" panose="020B0400000000000000" pitchFamily="50" charset="-128"/>
              </a:defRPr>
            </a:lvl9pPr>
          </a:lstStyle>
          <a:p>
            <a:pPr fontAlgn="base">
              <a:spcBef>
                <a:spcPct val="0"/>
              </a:spcBef>
              <a:spcAft>
                <a:spcPct val="0"/>
              </a:spcAft>
            </a:pPr>
            <a:fld id="{56A5E443-E336-49C6-BAEB-8E524AFBA410}" type="slidenum">
              <a:rPr lang="en-US" altLang="ja-JP" smtClean="0">
                <a:latin typeface="Arial" panose="020B0604020202020204" pitchFamily="34" charset="0"/>
                <a:ea typeface="ＭＳ Ｐゴシック" panose="020B0600070205080204" pitchFamily="50" charset="-128"/>
              </a:rPr>
              <a:pPr fontAlgn="base">
                <a:spcBef>
                  <a:spcPct val="0"/>
                </a:spcBef>
                <a:spcAft>
                  <a:spcPct val="0"/>
                </a:spcAft>
              </a:pPr>
              <a:t>31</a:t>
            </a:fld>
            <a:endParaRPr lang="en-US" altLang="ja-JP">
              <a:latin typeface="Arial" panose="020B0604020202020204" pitchFamily="34" charset="0"/>
              <a:ea typeface="ＭＳ Ｐゴシック" panose="020B0600070205080204" pitchFamily="50" charset="-128"/>
            </a:endParaRPr>
          </a:p>
        </p:txBody>
      </p:sp>
      <p:sp>
        <p:nvSpPr>
          <p:cNvPr id="50179" name="Rectangle 2">
            <a:extLst>
              <a:ext uri="{FF2B5EF4-FFF2-40B4-BE49-F238E27FC236}">
                <a16:creationId xmlns:a16="http://schemas.microsoft.com/office/drawing/2014/main" id="{D910E168-88A6-499B-9DCB-A4968B4D6362}"/>
              </a:ext>
            </a:extLst>
          </p:cNvPr>
          <p:cNvSpPr>
            <a:spLocks noGrp="1" noRot="1" noChangeAspect="1" noChangeArrowheads="1" noTextEdit="1"/>
          </p:cNvSpPr>
          <p:nvPr>
            <p:ph type="sldImg"/>
          </p:nvPr>
        </p:nvSpPr>
        <p:spPr>
          <a:ln/>
        </p:spPr>
      </p:sp>
      <p:sp>
        <p:nvSpPr>
          <p:cNvPr id="50180" name="Rectangle 3">
            <a:extLst>
              <a:ext uri="{FF2B5EF4-FFF2-40B4-BE49-F238E27FC236}">
                <a16:creationId xmlns:a16="http://schemas.microsoft.com/office/drawing/2014/main" id="{6E31EAA4-C62A-4231-801D-C363FB6C88ED}"/>
              </a:ext>
            </a:extLst>
          </p:cNvPr>
          <p:cNvSpPr>
            <a:spLocks noGrp="1" noChangeArrowheads="1"/>
          </p:cNvSpPr>
          <p:nvPr>
            <p:ph type="body" idx="1"/>
          </p:nvPr>
        </p:nvSpPr>
        <p:spPr>
          <a:noFill/>
        </p:spPr>
        <p:txBody>
          <a:bodyPr/>
          <a:lstStyle/>
          <a:p>
            <a:pPr eaLnBrk="1" hangingPunct="1"/>
            <a:endParaRPr lang="ja-JP" altLang="ja-JP"/>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a:extLst>
              <a:ext uri="{FF2B5EF4-FFF2-40B4-BE49-F238E27FC236}">
                <a16:creationId xmlns:a16="http://schemas.microsoft.com/office/drawing/2014/main" id="{C3E4211B-C418-46E6-888C-EE6E89565DF1}"/>
              </a:ext>
            </a:extLst>
          </p:cNvPr>
          <p:cNvSpPr>
            <a:spLocks noGrp="1" noChangeArrowheads="1"/>
          </p:cNvSpPr>
          <p:nvPr>
            <p:ph type="sldNum" sz="quarter" idx="5"/>
          </p:nvPr>
        </p:nvSpPr>
        <p:spPr>
          <a:noFill/>
        </p:spPr>
        <p:txBody>
          <a:bodyPr/>
          <a:lstStyle>
            <a:lvl1pPr defTabSz="885825">
              <a:defRPr>
                <a:solidFill>
                  <a:schemeClr val="tx1"/>
                </a:solidFill>
                <a:latin typeface="游ゴシック" panose="020B0400000000000000" pitchFamily="50" charset="-128"/>
              </a:defRPr>
            </a:lvl1pPr>
            <a:lvl2pPr marL="742950" indent="-285750" defTabSz="885825">
              <a:defRPr>
                <a:solidFill>
                  <a:schemeClr val="tx1"/>
                </a:solidFill>
                <a:latin typeface="游ゴシック" panose="020B0400000000000000" pitchFamily="50" charset="-128"/>
              </a:defRPr>
            </a:lvl2pPr>
            <a:lvl3pPr marL="1143000" indent="-228600" defTabSz="885825">
              <a:defRPr>
                <a:solidFill>
                  <a:schemeClr val="tx1"/>
                </a:solidFill>
                <a:latin typeface="游ゴシック" panose="020B0400000000000000" pitchFamily="50" charset="-128"/>
              </a:defRPr>
            </a:lvl3pPr>
            <a:lvl4pPr marL="1600200" indent="-228600" defTabSz="885825">
              <a:defRPr>
                <a:solidFill>
                  <a:schemeClr val="tx1"/>
                </a:solidFill>
                <a:latin typeface="游ゴシック" panose="020B0400000000000000" pitchFamily="50" charset="-128"/>
              </a:defRPr>
            </a:lvl4pPr>
            <a:lvl5pPr marL="2057400" indent="-228600" defTabSz="885825">
              <a:defRPr>
                <a:solidFill>
                  <a:schemeClr val="tx1"/>
                </a:solidFill>
                <a:latin typeface="游ゴシック" panose="020B0400000000000000" pitchFamily="50" charset="-128"/>
              </a:defRPr>
            </a:lvl5pPr>
            <a:lvl6pPr marL="2514600" indent="-228600" defTabSz="885825" eaLnBrk="0" fontAlgn="base" hangingPunct="0">
              <a:spcBef>
                <a:spcPct val="0"/>
              </a:spcBef>
              <a:spcAft>
                <a:spcPct val="0"/>
              </a:spcAft>
              <a:defRPr>
                <a:solidFill>
                  <a:schemeClr val="tx1"/>
                </a:solidFill>
                <a:latin typeface="游ゴシック" panose="020B0400000000000000" pitchFamily="50" charset="-128"/>
              </a:defRPr>
            </a:lvl6pPr>
            <a:lvl7pPr marL="2971800" indent="-228600" defTabSz="885825" eaLnBrk="0" fontAlgn="base" hangingPunct="0">
              <a:spcBef>
                <a:spcPct val="0"/>
              </a:spcBef>
              <a:spcAft>
                <a:spcPct val="0"/>
              </a:spcAft>
              <a:defRPr>
                <a:solidFill>
                  <a:schemeClr val="tx1"/>
                </a:solidFill>
                <a:latin typeface="游ゴシック" panose="020B0400000000000000" pitchFamily="50" charset="-128"/>
              </a:defRPr>
            </a:lvl7pPr>
            <a:lvl8pPr marL="3429000" indent="-228600" defTabSz="885825" eaLnBrk="0" fontAlgn="base" hangingPunct="0">
              <a:spcBef>
                <a:spcPct val="0"/>
              </a:spcBef>
              <a:spcAft>
                <a:spcPct val="0"/>
              </a:spcAft>
              <a:defRPr>
                <a:solidFill>
                  <a:schemeClr val="tx1"/>
                </a:solidFill>
                <a:latin typeface="游ゴシック" panose="020B0400000000000000" pitchFamily="50" charset="-128"/>
              </a:defRPr>
            </a:lvl8pPr>
            <a:lvl9pPr marL="3886200" indent="-228600" defTabSz="885825" eaLnBrk="0" fontAlgn="base" hangingPunct="0">
              <a:spcBef>
                <a:spcPct val="0"/>
              </a:spcBef>
              <a:spcAft>
                <a:spcPct val="0"/>
              </a:spcAft>
              <a:defRPr>
                <a:solidFill>
                  <a:schemeClr val="tx1"/>
                </a:solidFill>
                <a:latin typeface="游ゴシック" panose="020B0400000000000000" pitchFamily="50" charset="-128"/>
              </a:defRPr>
            </a:lvl9pPr>
          </a:lstStyle>
          <a:p>
            <a:pPr fontAlgn="base">
              <a:spcBef>
                <a:spcPct val="0"/>
              </a:spcBef>
              <a:spcAft>
                <a:spcPct val="0"/>
              </a:spcAft>
            </a:pPr>
            <a:fld id="{F83BE510-E468-4477-B3E2-EA8005263A6A}" type="slidenum">
              <a:rPr lang="en-US" altLang="ja-JP" smtClean="0">
                <a:latin typeface="Arial" panose="020B0604020202020204" pitchFamily="34" charset="0"/>
                <a:ea typeface="ＭＳ Ｐゴシック" panose="020B0600070205080204" pitchFamily="50" charset="-128"/>
              </a:rPr>
              <a:pPr fontAlgn="base">
                <a:spcBef>
                  <a:spcPct val="0"/>
                </a:spcBef>
                <a:spcAft>
                  <a:spcPct val="0"/>
                </a:spcAft>
              </a:pPr>
              <a:t>32</a:t>
            </a:fld>
            <a:endParaRPr lang="en-US" altLang="ja-JP">
              <a:latin typeface="Arial" panose="020B0604020202020204" pitchFamily="34" charset="0"/>
              <a:ea typeface="ＭＳ Ｐゴシック" panose="020B0600070205080204" pitchFamily="50" charset="-128"/>
            </a:endParaRPr>
          </a:p>
        </p:txBody>
      </p:sp>
      <p:sp>
        <p:nvSpPr>
          <p:cNvPr id="61443" name="Rectangle 2">
            <a:extLst>
              <a:ext uri="{FF2B5EF4-FFF2-40B4-BE49-F238E27FC236}">
                <a16:creationId xmlns:a16="http://schemas.microsoft.com/office/drawing/2014/main" id="{79D2920B-E2DC-41ED-AE85-A7371723B4CB}"/>
              </a:ext>
            </a:extLst>
          </p:cNvPr>
          <p:cNvSpPr>
            <a:spLocks noGrp="1" noRot="1" noChangeAspect="1" noChangeArrowheads="1" noTextEdit="1"/>
          </p:cNvSpPr>
          <p:nvPr>
            <p:ph type="sldImg"/>
          </p:nvPr>
        </p:nvSpPr>
        <p:spPr>
          <a:ln/>
        </p:spPr>
      </p:sp>
      <p:sp>
        <p:nvSpPr>
          <p:cNvPr id="61444" name="Rectangle 3">
            <a:extLst>
              <a:ext uri="{FF2B5EF4-FFF2-40B4-BE49-F238E27FC236}">
                <a16:creationId xmlns:a16="http://schemas.microsoft.com/office/drawing/2014/main" id="{2A3B8D3F-1F5D-4DDD-8067-24FA0DB6BF1B}"/>
              </a:ext>
            </a:extLst>
          </p:cNvPr>
          <p:cNvSpPr>
            <a:spLocks noGrp="1" noChangeArrowheads="1"/>
          </p:cNvSpPr>
          <p:nvPr>
            <p:ph type="body" idx="1"/>
          </p:nvPr>
        </p:nvSpPr>
        <p:spPr>
          <a:noFill/>
        </p:spPr>
        <p:txBody>
          <a:bodyPr/>
          <a:lstStyle/>
          <a:p>
            <a:pPr eaLnBrk="1" hangingPunct="1"/>
            <a:endParaRPr lang="ja-JP" altLang="ja-JP"/>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A94BC08B-C8C1-4127-9674-1CF1EACCF2BB}"/>
              </a:ext>
            </a:extLst>
          </p:cNvPr>
          <p:cNvSpPr>
            <a:spLocks noGrp="1" noChangeArrowheads="1"/>
          </p:cNvSpPr>
          <p:nvPr>
            <p:ph type="sldNum" sz="quarter" idx="5"/>
          </p:nvPr>
        </p:nvSpPr>
        <p:spPr>
          <a:noFill/>
        </p:spPr>
        <p:txBody>
          <a:bodyPr/>
          <a:lstStyle>
            <a:lvl1pPr defTabSz="885825">
              <a:defRPr>
                <a:solidFill>
                  <a:schemeClr val="tx1"/>
                </a:solidFill>
                <a:latin typeface="游ゴシック" panose="020B0400000000000000" pitchFamily="50" charset="-128"/>
              </a:defRPr>
            </a:lvl1pPr>
            <a:lvl2pPr marL="742950" indent="-285750" defTabSz="885825">
              <a:defRPr>
                <a:solidFill>
                  <a:schemeClr val="tx1"/>
                </a:solidFill>
                <a:latin typeface="游ゴシック" panose="020B0400000000000000" pitchFamily="50" charset="-128"/>
              </a:defRPr>
            </a:lvl2pPr>
            <a:lvl3pPr marL="1143000" indent="-228600" defTabSz="885825">
              <a:defRPr>
                <a:solidFill>
                  <a:schemeClr val="tx1"/>
                </a:solidFill>
                <a:latin typeface="游ゴシック" panose="020B0400000000000000" pitchFamily="50" charset="-128"/>
              </a:defRPr>
            </a:lvl3pPr>
            <a:lvl4pPr marL="1600200" indent="-228600" defTabSz="885825">
              <a:defRPr>
                <a:solidFill>
                  <a:schemeClr val="tx1"/>
                </a:solidFill>
                <a:latin typeface="游ゴシック" panose="020B0400000000000000" pitchFamily="50" charset="-128"/>
              </a:defRPr>
            </a:lvl4pPr>
            <a:lvl5pPr marL="2057400" indent="-228600" defTabSz="885825">
              <a:defRPr>
                <a:solidFill>
                  <a:schemeClr val="tx1"/>
                </a:solidFill>
                <a:latin typeface="游ゴシック" panose="020B0400000000000000" pitchFamily="50" charset="-128"/>
              </a:defRPr>
            </a:lvl5pPr>
            <a:lvl6pPr marL="2514600" indent="-228600" defTabSz="885825" eaLnBrk="0" fontAlgn="base" hangingPunct="0">
              <a:spcBef>
                <a:spcPct val="0"/>
              </a:spcBef>
              <a:spcAft>
                <a:spcPct val="0"/>
              </a:spcAft>
              <a:defRPr>
                <a:solidFill>
                  <a:schemeClr val="tx1"/>
                </a:solidFill>
                <a:latin typeface="游ゴシック" panose="020B0400000000000000" pitchFamily="50" charset="-128"/>
              </a:defRPr>
            </a:lvl6pPr>
            <a:lvl7pPr marL="2971800" indent="-228600" defTabSz="885825" eaLnBrk="0" fontAlgn="base" hangingPunct="0">
              <a:spcBef>
                <a:spcPct val="0"/>
              </a:spcBef>
              <a:spcAft>
                <a:spcPct val="0"/>
              </a:spcAft>
              <a:defRPr>
                <a:solidFill>
                  <a:schemeClr val="tx1"/>
                </a:solidFill>
                <a:latin typeface="游ゴシック" panose="020B0400000000000000" pitchFamily="50" charset="-128"/>
              </a:defRPr>
            </a:lvl7pPr>
            <a:lvl8pPr marL="3429000" indent="-228600" defTabSz="885825" eaLnBrk="0" fontAlgn="base" hangingPunct="0">
              <a:spcBef>
                <a:spcPct val="0"/>
              </a:spcBef>
              <a:spcAft>
                <a:spcPct val="0"/>
              </a:spcAft>
              <a:defRPr>
                <a:solidFill>
                  <a:schemeClr val="tx1"/>
                </a:solidFill>
                <a:latin typeface="游ゴシック" panose="020B0400000000000000" pitchFamily="50" charset="-128"/>
              </a:defRPr>
            </a:lvl8pPr>
            <a:lvl9pPr marL="3886200" indent="-228600" defTabSz="885825" eaLnBrk="0" fontAlgn="base" hangingPunct="0">
              <a:spcBef>
                <a:spcPct val="0"/>
              </a:spcBef>
              <a:spcAft>
                <a:spcPct val="0"/>
              </a:spcAft>
              <a:defRPr>
                <a:solidFill>
                  <a:schemeClr val="tx1"/>
                </a:solidFill>
                <a:latin typeface="游ゴシック" panose="020B0400000000000000" pitchFamily="50" charset="-128"/>
              </a:defRPr>
            </a:lvl9pPr>
          </a:lstStyle>
          <a:p>
            <a:pPr fontAlgn="base">
              <a:spcBef>
                <a:spcPct val="0"/>
              </a:spcBef>
              <a:spcAft>
                <a:spcPct val="0"/>
              </a:spcAft>
            </a:pPr>
            <a:fld id="{49720B01-D68E-4FFD-AB50-D4BBD77C8AE8}" type="slidenum">
              <a:rPr lang="en-US" altLang="ja-JP" smtClean="0">
                <a:latin typeface="Arial" panose="020B0604020202020204" pitchFamily="34" charset="0"/>
                <a:ea typeface="ＭＳ Ｐゴシック" panose="020B0600070205080204" pitchFamily="50" charset="-128"/>
              </a:rPr>
              <a:pPr fontAlgn="base">
                <a:spcBef>
                  <a:spcPct val="0"/>
                </a:spcBef>
                <a:spcAft>
                  <a:spcPct val="0"/>
                </a:spcAft>
              </a:pPr>
              <a:t>33</a:t>
            </a:fld>
            <a:endParaRPr lang="en-US" altLang="ja-JP">
              <a:latin typeface="Arial" panose="020B0604020202020204" pitchFamily="34" charset="0"/>
              <a:ea typeface="ＭＳ Ｐゴシック" panose="020B0600070205080204" pitchFamily="50" charset="-128"/>
            </a:endParaRPr>
          </a:p>
        </p:txBody>
      </p:sp>
      <p:sp>
        <p:nvSpPr>
          <p:cNvPr id="63491" name="Rectangle 2">
            <a:extLst>
              <a:ext uri="{FF2B5EF4-FFF2-40B4-BE49-F238E27FC236}">
                <a16:creationId xmlns:a16="http://schemas.microsoft.com/office/drawing/2014/main" id="{6FBBF343-C732-4489-9B66-E41E1ADF586B}"/>
              </a:ext>
            </a:extLst>
          </p:cNvPr>
          <p:cNvSpPr>
            <a:spLocks noGrp="1" noRot="1" noChangeAspect="1" noChangeArrowheads="1" noTextEdit="1"/>
          </p:cNvSpPr>
          <p:nvPr>
            <p:ph type="sldImg"/>
          </p:nvPr>
        </p:nvSpPr>
        <p:spPr>
          <a:ln/>
        </p:spPr>
      </p:sp>
      <p:sp>
        <p:nvSpPr>
          <p:cNvPr id="63492" name="Rectangle 3">
            <a:extLst>
              <a:ext uri="{FF2B5EF4-FFF2-40B4-BE49-F238E27FC236}">
                <a16:creationId xmlns:a16="http://schemas.microsoft.com/office/drawing/2014/main" id="{1CD70B09-1268-4615-9EEA-CBCE30951C1D}"/>
              </a:ext>
            </a:extLst>
          </p:cNvPr>
          <p:cNvSpPr>
            <a:spLocks noGrp="1" noChangeArrowheads="1"/>
          </p:cNvSpPr>
          <p:nvPr>
            <p:ph type="body" idx="1"/>
          </p:nvPr>
        </p:nvSpPr>
        <p:spPr>
          <a:noFill/>
        </p:spPr>
        <p:txBody>
          <a:bodyPr/>
          <a:lstStyle/>
          <a:p>
            <a:pPr eaLnBrk="1" hangingPunct="1"/>
            <a:endParaRPr lang="ja-JP" altLang="ja-JP"/>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a:extLst>
              <a:ext uri="{FF2B5EF4-FFF2-40B4-BE49-F238E27FC236}">
                <a16:creationId xmlns:a16="http://schemas.microsoft.com/office/drawing/2014/main" id="{FDEB378C-0FCB-48DC-AFF2-C4DD70FF1A45}"/>
              </a:ext>
            </a:extLst>
          </p:cNvPr>
          <p:cNvSpPr>
            <a:spLocks noGrp="1" noChangeArrowheads="1"/>
          </p:cNvSpPr>
          <p:nvPr>
            <p:ph type="sldNum" sz="quarter" idx="5"/>
          </p:nvPr>
        </p:nvSpPr>
        <p:spPr>
          <a:noFill/>
        </p:spPr>
        <p:txBody>
          <a:bodyPr/>
          <a:lstStyle>
            <a:lvl1pPr defTabSz="885825">
              <a:defRPr>
                <a:solidFill>
                  <a:schemeClr val="tx1"/>
                </a:solidFill>
                <a:latin typeface="游ゴシック" panose="020B0400000000000000" pitchFamily="50" charset="-128"/>
              </a:defRPr>
            </a:lvl1pPr>
            <a:lvl2pPr marL="742950" indent="-285750" defTabSz="885825">
              <a:defRPr>
                <a:solidFill>
                  <a:schemeClr val="tx1"/>
                </a:solidFill>
                <a:latin typeface="游ゴシック" panose="020B0400000000000000" pitchFamily="50" charset="-128"/>
              </a:defRPr>
            </a:lvl2pPr>
            <a:lvl3pPr marL="1143000" indent="-228600" defTabSz="885825">
              <a:defRPr>
                <a:solidFill>
                  <a:schemeClr val="tx1"/>
                </a:solidFill>
                <a:latin typeface="游ゴシック" panose="020B0400000000000000" pitchFamily="50" charset="-128"/>
              </a:defRPr>
            </a:lvl3pPr>
            <a:lvl4pPr marL="1600200" indent="-228600" defTabSz="885825">
              <a:defRPr>
                <a:solidFill>
                  <a:schemeClr val="tx1"/>
                </a:solidFill>
                <a:latin typeface="游ゴシック" panose="020B0400000000000000" pitchFamily="50" charset="-128"/>
              </a:defRPr>
            </a:lvl4pPr>
            <a:lvl5pPr marL="2057400" indent="-228600" defTabSz="885825">
              <a:defRPr>
                <a:solidFill>
                  <a:schemeClr val="tx1"/>
                </a:solidFill>
                <a:latin typeface="游ゴシック" panose="020B0400000000000000" pitchFamily="50" charset="-128"/>
              </a:defRPr>
            </a:lvl5pPr>
            <a:lvl6pPr marL="2514600" indent="-228600" defTabSz="885825" eaLnBrk="0" fontAlgn="base" hangingPunct="0">
              <a:spcBef>
                <a:spcPct val="0"/>
              </a:spcBef>
              <a:spcAft>
                <a:spcPct val="0"/>
              </a:spcAft>
              <a:defRPr>
                <a:solidFill>
                  <a:schemeClr val="tx1"/>
                </a:solidFill>
                <a:latin typeface="游ゴシック" panose="020B0400000000000000" pitchFamily="50" charset="-128"/>
              </a:defRPr>
            </a:lvl6pPr>
            <a:lvl7pPr marL="2971800" indent="-228600" defTabSz="885825" eaLnBrk="0" fontAlgn="base" hangingPunct="0">
              <a:spcBef>
                <a:spcPct val="0"/>
              </a:spcBef>
              <a:spcAft>
                <a:spcPct val="0"/>
              </a:spcAft>
              <a:defRPr>
                <a:solidFill>
                  <a:schemeClr val="tx1"/>
                </a:solidFill>
                <a:latin typeface="游ゴシック" panose="020B0400000000000000" pitchFamily="50" charset="-128"/>
              </a:defRPr>
            </a:lvl7pPr>
            <a:lvl8pPr marL="3429000" indent="-228600" defTabSz="885825" eaLnBrk="0" fontAlgn="base" hangingPunct="0">
              <a:spcBef>
                <a:spcPct val="0"/>
              </a:spcBef>
              <a:spcAft>
                <a:spcPct val="0"/>
              </a:spcAft>
              <a:defRPr>
                <a:solidFill>
                  <a:schemeClr val="tx1"/>
                </a:solidFill>
                <a:latin typeface="游ゴシック" panose="020B0400000000000000" pitchFamily="50" charset="-128"/>
              </a:defRPr>
            </a:lvl8pPr>
            <a:lvl9pPr marL="3886200" indent="-228600" defTabSz="885825" eaLnBrk="0" fontAlgn="base" hangingPunct="0">
              <a:spcBef>
                <a:spcPct val="0"/>
              </a:spcBef>
              <a:spcAft>
                <a:spcPct val="0"/>
              </a:spcAft>
              <a:defRPr>
                <a:solidFill>
                  <a:schemeClr val="tx1"/>
                </a:solidFill>
                <a:latin typeface="游ゴシック" panose="020B0400000000000000" pitchFamily="50" charset="-128"/>
              </a:defRPr>
            </a:lvl9pPr>
          </a:lstStyle>
          <a:p>
            <a:pPr marL="0" marR="0" lvl="0" indent="0" algn="r" defTabSz="885825" rtl="0" eaLnBrk="1" fontAlgn="base" latinLnBrk="0" hangingPunct="1">
              <a:lnSpc>
                <a:spcPct val="100000"/>
              </a:lnSpc>
              <a:spcBef>
                <a:spcPct val="0"/>
              </a:spcBef>
              <a:spcAft>
                <a:spcPct val="0"/>
              </a:spcAft>
              <a:buClrTx/>
              <a:buSzTx/>
              <a:buFontTx/>
              <a:buNone/>
              <a:tabLst/>
              <a:defRPr/>
            </a:pPr>
            <a:fld id="{A921625E-4C34-4627-95C4-A564933DF8C0}" type="slidenum">
              <a:rPr kumimoji="1" lang="en-US" altLang="ja-JP"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885825" rtl="0" eaLnBrk="1" fontAlgn="base" latinLnBrk="0" hangingPunct="1">
                <a:lnSpc>
                  <a:spcPct val="100000"/>
                </a:lnSpc>
                <a:spcBef>
                  <a:spcPct val="0"/>
                </a:spcBef>
                <a:spcAft>
                  <a:spcPct val="0"/>
                </a:spcAft>
                <a:buClrTx/>
                <a:buSzTx/>
                <a:buFontTx/>
                <a:buNone/>
                <a:tabLst/>
                <a:defRPr/>
              </a:pPr>
              <a:t>34</a:t>
            </a:fld>
            <a:endPar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7411" name="Rectangle 2">
            <a:extLst>
              <a:ext uri="{FF2B5EF4-FFF2-40B4-BE49-F238E27FC236}">
                <a16:creationId xmlns:a16="http://schemas.microsoft.com/office/drawing/2014/main" id="{11CCB0DA-90E7-44FC-AF98-5DDC35FCD3C6}"/>
              </a:ext>
            </a:extLst>
          </p:cNvPr>
          <p:cNvSpPr>
            <a:spLocks noGrp="1" noRot="1" noChangeAspect="1" noChangeArrowheads="1" noTextEdit="1"/>
          </p:cNvSpPr>
          <p:nvPr>
            <p:ph type="sldImg"/>
          </p:nvPr>
        </p:nvSpPr>
        <p:spPr>
          <a:xfrm>
            <a:off x="962025" y="741363"/>
            <a:ext cx="4937125" cy="3702050"/>
          </a:xfrm>
          <a:ln/>
        </p:spPr>
      </p:sp>
      <p:sp>
        <p:nvSpPr>
          <p:cNvPr id="17412" name="Rectangle 3">
            <a:extLst>
              <a:ext uri="{FF2B5EF4-FFF2-40B4-BE49-F238E27FC236}">
                <a16:creationId xmlns:a16="http://schemas.microsoft.com/office/drawing/2014/main" id="{13C7F4F2-A298-4247-A372-57A23B1111A6}"/>
              </a:ext>
            </a:extLst>
          </p:cNvPr>
          <p:cNvSpPr>
            <a:spLocks noGrp="1" noChangeArrowheads="1"/>
          </p:cNvSpPr>
          <p:nvPr>
            <p:ph type="body" idx="1"/>
          </p:nvPr>
        </p:nvSpPr>
        <p:spPr>
          <a:noFill/>
        </p:spPr>
        <p:txBody>
          <a:bodyPr/>
          <a:lstStyle/>
          <a:p>
            <a:pPr eaLnBrk="1" hangingPunct="1"/>
            <a:endParaRPr lang="ja-JP" altLang="ja-JP"/>
          </a:p>
        </p:txBody>
      </p:sp>
    </p:spTree>
    <p:extLst>
      <p:ext uri="{BB962C8B-B14F-4D97-AF65-F5344CB8AC3E}">
        <p14:creationId xmlns:p14="http://schemas.microsoft.com/office/powerpoint/2010/main" val="603846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a:extLst>
              <a:ext uri="{FF2B5EF4-FFF2-40B4-BE49-F238E27FC236}">
                <a16:creationId xmlns:a16="http://schemas.microsoft.com/office/drawing/2014/main" id="{C65F93A0-40DA-4FC9-B4B3-D36209260C73}"/>
              </a:ext>
            </a:extLst>
          </p:cNvPr>
          <p:cNvSpPr>
            <a:spLocks noGrp="1" noChangeArrowheads="1"/>
          </p:cNvSpPr>
          <p:nvPr>
            <p:ph type="sldNum" sz="quarter" idx="5"/>
          </p:nvPr>
        </p:nvSpPr>
        <p:spPr>
          <a:noFill/>
        </p:spPr>
        <p:txBody>
          <a:bodyPr/>
          <a:lstStyle>
            <a:lvl1pPr defTabSz="885825">
              <a:defRPr>
                <a:solidFill>
                  <a:schemeClr val="tx1"/>
                </a:solidFill>
                <a:latin typeface="游ゴシック" panose="020B0400000000000000" pitchFamily="50" charset="-128"/>
              </a:defRPr>
            </a:lvl1pPr>
            <a:lvl2pPr marL="742950" indent="-285750" defTabSz="885825">
              <a:defRPr>
                <a:solidFill>
                  <a:schemeClr val="tx1"/>
                </a:solidFill>
                <a:latin typeface="游ゴシック" panose="020B0400000000000000" pitchFamily="50" charset="-128"/>
              </a:defRPr>
            </a:lvl2pPr>
            <a:lvl3pPr marL="1143000" indent="-228600" defTabSz="885825">
              <a:defRPr>
                <a:solidFill>
                  <a:schemeClr val="tx1"/>
                </a:solidFill>
                <a:latin typeface="游ゴシック" panose="020B0400000000000000" pitchFamily="50" charset="-128"/>
              </a:defRPr>
            </a:lvl3pPr>
            <a:lvl4pPr marL="1600200" indent="-228600" defTabSz="885825">
              <a:defRPr>
                <a:solidFill>
                  <a:schemeClr val="tx1"/>
                </a:solidFill>
                <a:latin typeface="游ゴシック" panose="020B0400000000000000" pitchFamily="50" charset="-128"/>
              </a:defRPr>
            </a:lvl4pPr>
            <a:lvl5pPr marL="2057400" indent="-228600" defTabSz="885825">
              <a:defRPr>
                <a:solidFill>
                  <a:schemeClr val="tx1"/>
                </a:solidFill>
                <a:latin typeface="游ゴシック" panose="020B0400000000000000" pitchFamily="50" charset="-128"/>
              </a:defRPr>
            </a:lvl5pPr>
            <a:lvl6pPr marL="2514600" indent="-228600" defTabSz="885825" eaLnBrk="0" fontAlgn="base" hangingPunct="0">
              <a:spcBef>
                <a:spcPct val="0"/>
              </a:spcBef>
              <a:spcAft>
                <a:spcPct val="0"/>
              </a:spcAft>
              <a:defRPr>
                <a:solidFill>
                  <a:schemeClr val="tx1"/>
                </a:solidFill>
                <a:latin typeface="游ゴシック" panose="020B0400000000000000" pitchFamily="50" charset="-128"/>
              </a:defRPr>
            </a:lvl6pPr>
            <a:lvl7pPr marL="2971800" indent="-228600" defTabSz="885825" eaLnBrk="0" fontAlgn="base" hangingPunct="0">
              <a:spcBef>
                <a:spcPct val="0"/>
              </a:spcBef>
              <a:spcAft>
                <a:spcPct val="0"/>
              </a:spcAft>
              <a:defRPr>
                <a:solidFill>
                  <a:schemeClr val="tx1"/>
                </a:solidFill>
                <a:latin typeface="游ゴシック" panose="020B0400000000000000" pitchFamily="50" charset="-128"/>
              </a:defRPr>
            </a:lvl7pPr>
            <a:lvl8pPr marL="3429000" indent="-228600" defTabSz="885825" eaLnBrk="0" fontAlgn="base" hangingPunct="0">
              <a:spcBef>
                <a:spcPct val="0"/>
              </a:spcBef>
              <a:spcAft>
                <a:spcPct val="0"/>
              </a:spcAft>
              <a:defRPr>
                <a:solidFill>
                  <a:schemeClr val="tx1"/>
                </a:solidFill>
                <a:latin typeface="游ゴシック" panose="020B0400000000000000" pitchFamily="50" charset="-128"/>
              </a:defRPr>
            </a:lvl8pPr>
            <a:lvl9pPr marL="3886200" indent="-228600" defTabSz="885825" eaLnBrk="0" fontAlgn="base" hangingPunct="0">
              <a:spcBef>
                <a:spcPct val="0"/>
              </a:spcBef>
              <a:spcAft>
                <a:spcPct val="0"/>
              </a:spcAft>
              <a:defRPr>
                <a:solidFill>
                  <a:schemeClr val="tx1"/>
                </a:solidFill>
                <a:latin typeface="游ゴシック" panose="020B0400000000000000" pitchFamily="50" charset="-128"/>
              </a:defRPr>
            </a:lvl9pPr>
          </a:lstStyle>
          <a:p>
            <a:pPr marL="0" marR="0" lvl="0" indent="0" algn="r" defTabSz="885825" rtl="0" eaLnBrk="1" fontAlgn="base" latinLnBrk="0" hangingPunct="1">
              <a:lnSpc>
                <a:spcPct val="100000"/>
              </a:lnSpc>
              <a:spcBef>
                <a:spcPct val="0"/>
              </a:spcBef>
              <a:spcAft>
                <a:spcPct val="0"/>
              </a:spcAft>
              <a:buClrTx/>
              <a:buSzTx/>
              <a:buFontTx/>
              <a:buNone/>
              <a:tabLst/>
              <a:defRPr/>
            </a:pPr>
            <a:fld id="{BED3513A-36E7-49C5-B139-FA5E10974BDC}" type="slidenum">
              <a:rPr kumimoji="1" lang="en-US" altLang="ja-JP"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885825" rtl="0" eaLnBrk="1" fontAlgn="base" latinLnBrk="0" hangingPunct="1">
                <a:lnSpc>
                  <a:spcPct val="100000"/>
                </a:lnSpc>
                <a:spcBef>
                  <a:spcPct val="0"/>
                </a:spcBef>
                <a:spcAft>
                  <a:spcPct val="0"/>
                </a:spcAft>
                <a:buClrTx/>
                <a:buSzTx/>
                <a:buFontTx/>
                <a:buNone/>
                <a:tabLst/>
                <a:defRPr/>
              </a:pPr>
              <a:t>35</a:t>
            </a:fld>
            <a:endPar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9459" name="Rectangle 2">
            <a:extLst>
              <a:ext uri="{FF2B5EF4-FFF2-40B4-BE49-F238E27FC236}">
                <a16:creationId xmlns:a16="http://schemas.microsoft.com/office/drawing/2014/main" id="{A743855B-D632-4DFC-8597-538F192CD4B3}"/>
              </a:ext>
            </a:extLst>
          </p:cNvPr>
          <p:cNvSpPr>
            <a:spLocks noGrp="1" noRot="1" noChangeAspect="1" noChangeArrowheads="1" noTextEdit="1"/>
          </p:cNvSpPr>
          <p:nvPr>
            <p:ph type="sldImg"/>
          </p:nvPr>
        </p:nvSpPr>
        <p:spPr>
          <a:ln/>
        </p:spPr>
      </p:sp>
      <p:sp>
        <p:nvSpPr>
          <p:cNvPr id="19460" name="Rectangle 3">
            <a:extLst>
              <a:ext uri="{FF2B5EF4-FFF2-40B4-BE49-F238E27FC236}">
                <a16:creationId xmlns:a16="http://schemas.microsoft.com/office/drawing/2014/main" id="{0AEF4510-95F3-46C2-A10E-A215B3C368C7}"/>
              </a:ext>
            </a:extLst>
          </p:cNvPr>
          <p:cNvSpPr>
            <a:spLocks noGrp="1" noChangeArrowheads="1"/>
          </p:cNvSpPr>
          <p:nvPr>
            <p:ph type="body" idx="1"/>
          </p:nvPr>
        </p:nvSpPr>
        <p:spPr>
          <a:noFill/>
        </p:spPr>
        <p:txBody>
          <a:bodyPr/>
          <a:lstStyle/>
          <a:p>
            <a:pPr eaLnBrk="1" hangingPunct="1"/>
            <a:endParaRPr lang="ja-JP" altLang="ja-JP"/>
          </a:p>
        </p:txBody>
      </p:sp>
    </p:spTree>
    <p:extLst>
      <p:ext uri="{BB962C8B-B14F-4D97-AF65-F5344CB8AC3E}">
        <p14:creationId xmlns:p14="http://schemas.microsoft.com/office/powerpoint/2010/main" val="35709550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D320B81A-CB70-434B-844C-3B462695794C}" type="datetimeFigureOut">
              <a:rPr kumimoji="1" lang="ja-JP" altLang="en-US" smtClean="0"/>
              <a:t>2018/12/15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3D9A4C9-AC75-4239-A217-DCE5E70F4FBC}" type="slidenum">
              <a:rPr kumimoji="1" lang="ja-JP" altLang="en-US" smtClean="0"/>
              <a:t>‹#›</a:t>
            </a:fld>
            <a:endParaRPr kumimoji="1" lang="ja-JP" altLang="en-US"/>
          </a:p>
        </p:txBody>
      </p:sp>
    </p:spTree>
    <p:extLst>
      <p:ext uri="{BB962C8B-B14F-4D97-AF65-F5344CB8AC3E}">
        <p14:creationId xmlns:p14="http://schemas.microsoft.com/office/powerpoint/2010/main" val="4069167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D320B81A-CB70-434B-844C-3B462695794C}" type="datetimeFigureOut">
              <a:rPr kumimoji="1" lang="ja-JP" altLang="en-US" smtClean="0"/>
              <a:t>2018/12/15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3D9A4C9-AC75-4239-A217-DCE5E70F4FBC}" type="slidenum">
              <a:rPr kumimoji="1" lang="ja-JP" altLang="en-US" smtClean="0"/>
              <a:t>‹#›</a:t>
            </a:fld>
            <a:endParaRPr kumimoji="1" lang="ja-JP" altLang="en-US"/>
          </a:p>
        </p:txBody>
      </p:sp>
    </p:spTree>
    <p:extLst>
      <p:ext uri="{BB962C8B-B14F-4D97-AF65-F5344CB8AC3E}">
        <p14:creationId xmlns:p14="http://schemas.microsoft.com/office/powerpoint/2010/main" val="4100742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D320B81A-CB70-434B-844C-3B462695794C}" type="datetimeFigureOut">
              <a:rPr kumimoji="1" lang="ja-JP" altLang="en-US" smtClean="0"/>
              <a:t>2018/12/15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3D9A4C9-AC75-4239-A217-DCE5E70F4FBC}" type="slidenum">
              <a:rPr kumimoji="1" lang="ja-JP" altLang="en-US" smtClean="0"/>
              <a:t>‹#›</a:t>
            </a:fld>
            <a:endParaRPr kumimoji="1" lang="ja-JP" altLang="en-US"/>
          </a:p>
        </p:txBody>
      </p:sp>
    </p:spTree>
    <p:extLst>
      <p:ext uri="{BB962C8B-B14F-4D97-AF65-F5344CB8AC3E}">
        <p14:creationId xmlns:p14="http://schemas.microsoft.com/office/powerpoint/2010/main" val="2423781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D320B81A-CB70-434B-844C-3B462695794C}" type="datetimeFigureOut">
              <a:rPr kumimoji="1" lang="ja-JP" altLang="en-US" smtClean="0"/>
              <a:t>2018/12/15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3D9A4C9-AC75-4239-A217-DCE5E70F4FBC}" type="slidenum">
              <a:rPr kumimoji="1" lang="ja-JP" altLang="en-US" smtClean="0"/>
              <a:t>‹#›</a:t>
            </a:fld>
            <a:endParaRPr kumimoji="1" lang="ja-JP" altLang="en-US"/>
          </a:p>
        </p:txBody>
      </p:sp>
    </p:spTree>
    <p:extLst>
      <p:ext uri="{BB962C8B-B14F-4D97-AF65-F5344CB8AC3E}">
        <p14:creationId xmlns:p14="http://schemas.microsoft.com/office/powerpoint/2010/main" val="1836188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D320B81A-CB70-434B-844C-3B462695794C}" type="datetimeFigureOut">
              <a:rPr kumimoji="1" lang="ja-JP" altLang="en-US" smtClean="0"/>
              <a:t>2018/12/15</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13D9A4C9-AC75-4239-A217-DCE5E70F4FBC}" type="slidenum">
              <a:rPr kumimoji="1" lang="ja-JP" altLang="en-US" smtClean="0"/>
              <a:t>‹#›</a:t>
            </a:fld>
            <a:endParaRPr kumimoji="1" lang="ja-JP" altLang="en-US"/>
          </a:p>
        </p:txBody>
      </p:sp>
    </p:spTree>
    <p:extLst>
      <p:ext uri="{BB962C8B-B14F-4D97-AF65-F5344CB8AC3E}">
        <p14:creationId xmlns:p14="http://schemas.microsoft.com/office/powerpoint/2010/main" val="1609169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D320B81A-CB70-434B-844C-3B462695794C}" type="datetimeFigureOut">
              <a:rPr kumimoji="1" lang="ja-JP" altLang="en-US" smtClean="0"/>
              <a:t>2018/12/15</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13D9A4C9-AC75-4239-A217-DCE5E70F4FBC}" type="slidenum">
              <a:rPr kumimoji="1" lang="ja-JP" altLang="en-US" smtClean="0"/>
              <a:t>‹#›</a:t>
            </a:fld>
            <a:endParaRPr kumimoji="1" lang="ja-JP" altLang="en-US"/>
          </a:p>
        </p:txBody>
      </p:sp>
    </p:spTree>
    <p:extLst>
      <p:ext uri="{BB962C8B-B14F-4D97-AF65-F5344CB8AC3E}">
        <p14:creationId xmlns:p14="http://schemas.microsoft.com/office/powerpoint/2010/main" val="2734048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20B81A-CB70-434B-844C-3B462695794C}" type="datetimeFigureOut">
              <a:rPr kumimoji="1" lang="ja-JP" altLang="en-US" smtClean="0"/>
              <a:t>2018/12/15</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13D9A4C9-AC75-4239-A217-DCE5E70F4FBC}" type="slidenum">
              <a:rPr kumimoji="1" lang="ja-JP" altLang="en-US" smtClean="0"/>
              <a:t>‹#›</a:t>
            </a:fld>
            <a:endParaRPr kumimoji="1" lang="ja-JP" altLang="en-US"/>
          </a:p>
        </p:txBody>
      </p:sp>
    </p:spTree>
    <p:extLst>
      <p:ext uri="{BB962C8B-B14F-4D97-AF65-F5344CB8AC3E}">
        <p14:creationId xmlns:p14="http://schemas.microsoft.com/office/powerpoint/2010/main" val="956384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D320B81A-CB70-434B-844C-3B462695794C}" type="datetimeFigureOut">
              <a:rPr kumimoji="1" lang="ja-JP" altLang="en-US" smtClean="0"/>
              <a:t>2018/12/15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3D9A4C9-AC75-4239-A217-DCE5E70F4FBC}" type="slidenum">
              <a:rPr kumimoji="1" lang="ja-JP" altLang="en-US" smtClean="0"/>
              <a:t>‹#›</a:t>
            </a:fld>
            <a:endParaRPr kumimoji="1" lang="ja-JP" altLang="en-US"/>
          </a:p>
        </p:txBody>
      </p:sp>
    </p:spTree>
    <p:extLst>
      <p:ext uri="{BB962C8B-B14F-4D97-AF65-F5344CB8AC3E}">
        <p14:creationId xmlns:p14="http://schemas.microsoft.com/office/powerpoint/2010/main" val="1443349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D320B81A-CB70-434B-844C-3B462695794C}" type="datetimeFigureOut">
              <a:rPr kumimoji="1" lang="ja-JP" altLang="en-US" smtClean="0"/>
              <a:t>2018/12/15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3D9A4C9-AC75-4239-A217-DCE5E70F4FBC}" type="slidenum">
              <a:rPr kumimoji="1" lang="ja-JP" altLang="en-US" smtClean="0"/>
              <a:t>‹#›</a:t>
            </a:fld>
            <a:endParaRPr kumimoji="1" lang="ja-JP" altLang="en-US"/>
          </a:p>
        </p:txBody>
      </p:sp>
    </p:spTree>
    <p:extLst>
      <p:ext uri="{BB962C8B-B14F-4D97-AF65-F5344CB8AC3E}">
        <p14:creationId xmlns:p14="http://schemas.microsoft.com/office/powerpoint/2010/main" val="3124615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D320B81A-CB70-434B-844C-3B462695794C}" type="datetimeFigureOut">
              <a:rPr kumimoji="1" lang="ja-JP" altLang="en-US" smtClean="0"/>
              <a:t>2018/12/15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3D9A4C9-AC75-4239-A217-DCE5E70F4FBC}" type="slidenum">
              <a:rPr kumimoji="1" lang="ja-JP" altLang="en-US" smtClean="0"/>
              <a:t>‹#›</a:t>
            </a:fld>
            <a:endParaRPr kumimoji="1" lang="ja-JP" altLang="en-US"/>
          </a:p>
        </p:txBody>
      </p:sp>
    </p:spTree>
    <p:extLst>
      <p:ext uri="{BB962C8B-B14F-4D97-AF65-F5344CB8AC3E}">
        <p14:creationId xmlns:p14="http://schemas.microsoft.com/office/powerpoint/2010/main" val="2515537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D320B81A-CB70-434B-844C-3B462695794C}" type="datetimeFigureOut">
              <a:rPr kumimoji="1" lang="ja-JP" altLang="en-US" smtClean="0"/>
              <a:t>2018/12/15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3D9A4C9-AC75-4239-A217-DCE5E70F4FBC}" type="slidenum">
              <a:rPr kumimoji="1" lang="ja-JP" altLang="en-US" smtClean="0"/>
              <a:t>‹#›</a:t>
            </a:fld>
            <a:endParaRPr kumimoji="1" lang="ja-JP" altLang="en-US"/>
          </a:p>
        </p:txBody>
      </p:sp>
    </p:spTree>
    <p:extLst>
      <p:ext uri="{BB962C8B-B14F-4D97-AF65-F5344CB8AC3E}">
        <p14:creationId xmlns:p14="http://schemas.microsoft.com/office/powerpoint/2010/main" val="1952483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320B81A-CB70-434B-844C-3B462695794C}" type="datetimeFigureOut">
              <a:rPr kumimoji="1" lang="ja-JP" altLang="en-US" smtClean="0"/>
              <a:t>2018/12/15</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D9A4C9-AC75-4239-A217-DCE5E70F4FBC}" type="slidenum">
              <a:rPr kumimoji="1" lang="ja-JP" altLang="en-US" smtClean="0"/>
              <a:t>‹#›</a:t>
            </a:fld>
            <a:endParaRPr kumimoji="1" lang="ja-JP" altLang="en-US"/>
          </a:p>
        </p:txBody>
      </p:sp>
    </p:spTree>
    <p:extLst>
      <p:ext uri="{BB962C8B-B14F-4D97-AF65-F5344CB8AC3E}">
        <p14:creationId xmlns:p14="http://schemas.microsoft.com/office/powerpoint/2010/main" val="20217853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2.emf"/></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1.xml"/><Relationship Id="rId4" Type="http://schemas.openxmlformats.org/officeDocument/2006/relationships/image" Target="../media/image4.jpe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jpe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39B8B9E-6DB6-4C12-9D7C-9A166C745321}"/>
              </a:ext>
            </a:extLst>
          </p:cNvPr>
          <p:cNvSpPr>
            <a:spLocks noGrp="1"/>
          </p:cNvSpPr>
          <p:nvPr>
            <p:ph type="ctrTitle"/>
          </p:nvPr>
        </p:nvSpPr>
        <p:spPr>
          <a:xfrm>
            <a:off x="169607" y="1134804"/>
            <a:ext cx="8706916" cy="2387600"/>
          </a:xfrm>
        </p:spPr>
        <p:txBody>
          <a:bodyPr>
            <a:normAutofit/>
          </a:bodyPr>
          <a:lstStyle/>
          <a:p>
            <a:r>
              <a:rPr kumimoji="1" lang="en-US" altLang="ja-JP" b="1" dirty="0">
                <a:solidFill>
                  <a:schemeClr val="accent5">
                    <a:lumMod val="50000"/>
                  </a:schemeClr>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Theme, Goals &amp; Plans</a:t>
            </a:r>
            <a:endParaRPr kumimoji="1" lang="ja-JP" altLang="en-US" b="1" dirty="0">
              <a:solidFill>
                <a:schemeClr val="accent5">
                  <a:lumMod val="50000"/>
                </a:schemeClr>
              </a:solidFill>
              <a:effectLst>
                <a:outerShdw blurRad="38100" dist="38100" dir="2700000" algn="tl">
                  <a:srgbClr val="000000">
                    <a:alpha val="43137"/>
                  </a:srgbClr>
                </a:outerShdw>
              </a:effectLst>
              <a:latin typeface="Tahoma" panose="020B0604030504040204" pitchFamily="34" charset="0"/>
              <a:cs typeface="Tahoma" panose="020B0604030504040204" pitchFamily="34" charset="0"/>
            </a:endParaRPr>
          </a:p>
        </p:txBody>
      </p:sp>
      <p:sp>
        <p:nvSpPr>
          <p:cNvPr id="3" name="サブタイトル 2">
            <a:extLst>
              <a:ext uri="{FF2B5EF4-FFF2-40B4-BE49-F238E27FC236}">
                <a16:creationId xmlns:a16="http://schemas.microsoft.com/office/drawing/2014/main" id="{45AAE035-D57B-4330-8F8A-67AB02C6AA23}"/>
              </a:ext>
            </a:extLst>
          </p:cNvPr>
          <p:cNvSpPr>
            <a:spLocks noGrp="1"/>
          </p:cNvSpPr>
          <p:nvPr>
            <p:ph type="subTitle" idx="1"/>
          </p:nvPr>
        </p:nvSpPr>
        <p:spPr>
          <a:xfrm>
            <a:off x="1211424" y="4168095"/>
            <a:ext cx="6858000" cy="1655762"/>
          </a:xfrm>
        </p:spPr>
        <p:txBody>
          <a:bodyPr>
            <a:normAutofit fontScale="85000" lnSpcReduction="10000"/>
          </a:bodyPr>
          <a:lstStyle/>
          <a:p>
            <a:endParaRPr kumimoji="1" lang="en-US" altLang="ja-JP" dirty="0"/>
          </a:p>
          <a:p>
            <a:r>
              <a:rPr lang="en-US" altLang="ja-JP" sz="4400" b="1" dirty="0">
                <a:solidFill>
                  <a:srgbClr val="0070C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Hiro Tanaka</a:t>
            </a:r>
          </a:p>
          <a:p>
            <a:r>
              <a:rPr kumimoji="1" lang="en-US" altLang="ja-JP" sz="4400" b="1" dirty="0">
                <a:solidFill>
                  <a:srgbClr val="0070C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AP   ASP AREA (2018-2020)</a:t>
            </a:r>
            <a:endParaRPr kumimoji="1" lang="ja-JP" altLang="en-US" sz="4400" b="1" dirty="0">
              <a:solidFill>
                <a:srgbClr val="0070C0"/>
              </a:solidFill>
              <a:effectLst>
                <a:outerShdw blurRad="38100" dist="38100" dir="2700000" algn="tl">
                  <a:srgbClr val="000000">
                    <a:alpha val="43137"/>
                  </a:srgbClr>
                </a:outerShdw>
              </a:effectLst>
              <a:latin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535716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39B8B9E-6DB6-4C12-9D7C-9A166C745321}"/>
              </a:ext>
            </a:extLst>
          </p:cNvPr>
          <p:cNvSpPr>
            <a:spLocks noGrp="1"/>
          </p:cNvSpPr>
          <p:nvPr>
            <p:ph type="ctrTitle"/>
          </p:nvPr>
        </p:nvSpPr>
        <p:spPr>
          <a:xfrm>
            <a:off x="154859" y="1415023"/>
            <a:ext cx="8706916" cy="2387600"/>
          </a:xfrm>
        </p:spPr>
        <p:txBody>
          <a:bodyPr>
            <a:normAutofit/>
          </a:bodyPr>
          <a:lstStyle/>
          <a:p>
            <a:r>
              <a:rPr kumimoji="1" lang="en-US" altLang="ja-JP" b="1" dirty="0">
                <a:solidFill>
                  <a:schemeClr val="accent5">
                    <a:lumMod val="50000"/>
                  </a:schemeClr>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Asia Pacific Area</a:t>
            </a:r>
            <a:endParaRPr kumimoji="1" lang="ja-JP" altLang="en-US" b="1" dirty="0">
              <a:solidFill>
                <a:schemeClr val="accent5">
                  <a:lumMod val="50000"/>
                </a:schemeClr>
              </a:solidFill>
              <a:effectLst>
                <a:outerShdw blurRad="38100" dist="38100" dir="2700000" algn="tl">
                  <a:srgbClr val="000000">
                    <a:alpha val="43137"/>
                  </a:srgbClr>
                </a:outerShdw>
              </a:effectLst>
              <a:latin typeface="Tahoma" panose="020B0604030504040204" pitchFamily="34" charset="0"/>
              <a:cs typeface="Tahoma" panose="020B0604030504040204" pitchFamily="34" charset="0"/>
            </a:endParaRPr>
          </a:p>
        </p:txBody>
      </p:sp>
      <p:sp>
        <p:nvSpPr>
          <p:cNvPr id="4" name="字幕 3">
            <a:extLst>
              <a:ext uri="{FF2B5EF4-FFF2-40B4-BE49-F238E27FC236}">
                <a16:creationId xmlns:a16="http://schemas.microsoft.com/office/drawing/2014/main" id="{5D89B757-8B6F-49A8-BEAA-F0927598B048}"/>
              </a:ext>
            </a:extLst>
          </p:cNvPr>
          <p:cNvSpPr>
            <a:spLocks noGrp="1"/>
          </p:cNvSpPr>
          <p:nvPr>
            <p:ph type="subTitle" idx="1"/>
          </p:nvPr>
        </p:nvSpPr>
        <p:spPr/>
        <p:txBody>
          <a:bodyPr/>
          <a:lstStyle/>
          <a:p>
            <a:endParaRPr kumimoji="1" lang="ja-JP" altLang="en-US" dirty="0"/>
          </a:p>
        </p:txBody>
      </p:sp>
    </p:spTree>
    <p:extLst>
      <p:ext uri="{BB962C8B-B14F-4D97-AF65-F5344CB8AC3E}">
        <p14:creationId xmlns:p14="http://schemas.microsoft.com/office/powerpoint/2010/main" val="704406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5559EF3-63B1-49D0-9FD8-AABEDC886295}"/>
              </a:ext>
            </a:extLst>
          </p:cNvPr>
          <p:cNvSpPr>
            <a:spLocks noGrp="1"/>
          </p:cNvSpPr>
          <p:nvPr>
            <p:ph type="title"/>
          </p:nvPr>
        </p:nvSpPr>
        <p:spPr/>
        <p:txBody>
          <a:bodyPr/>
          <a:lstStyle/>
          <a:p>
            <a:endParaRPr kumimoji="1" lang="ja-JP" altLang="en-US"/>
          </a:p>
        </p:txBody>
      </p:sp>
      <p:pic>
        <p:nvPicPr>
          <p:cNvPr id="5" name="コンテンツ プレースホルダー 4" descr="テキスト, 地図 が含まれている画像&#10;&#10;非常に高い精度で生成された説明">
            <a:extLst>
              <a:ext uri="{FF2B5EF4-FFF2-40B4-BE49-F238E27FC236}">
                <a16:creationId xmlns:a16="http://schemas.microsoft.com/office/drawing/2014/main" id="{613BE603-3810-4FE5-90A0-765A31070762}"/>
              </a:ext>
            </a:extLst>
          </p:cNvP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902911" y="365126"/>
            <a:ext cx="7425263" cy="6173331"/>
          </a:xfrm>
        </p:spPr>
      </p:pic>
      <mc:AlternateContent xmlns:mc="http://schemas.openxmlformats.org/markup-compatibility/2006" xmlns:p14="http://schemas.microsoft.com/office/powerpoint/2010/main">
        <mc:Choice Requires="p14">
          <p:contentPart p14:bwMode="auto" r:id="rId3">
            <p14:nvContentPartPr>
              <p14:cNvPr id="3" name="インク 2">
                <a:extLst>
                  <a:ext uri="{FF2B5EF4-FFF2-40B4-BE49-F238E27FC236}">
                    <a16:creationId xmlns:a16="http://schemas.microsoft.com/office/drawing/2014/main" id="{7A43E4D7-9DFF-47B9-9848-ADD77704171E}"/>
                  </a:ext>
                </a:extLst>
              </p14:cNvPr>
              <p14:cNvContentPartPr/>
              <p14:nvPr/>
            </p14:nvContentPartPr>
            <p14:xfrm>
              <a:off x="4458109" y="442531"/>
              <a:ext cx="651240" cy="643680"/>
            </p14:xfrm>
          </p:contentPart>
        </mc:Choice>
        <mc:Fallback xmlns="">
          <p:pic>
            <p:nvPicPr>
              <p:cNvPr id="3" name="インク 2">
                <a:extLst>
                  <a:ext uri="{FF2B5EF4-FFF2-40B4-BE49-F238E27FC236}">
                    <a16:creationId xmlns:a16="http://schemas.microsoft.com/office/drawing/2014/main" id="{7A43E4D7-9DFF-47B9-9848-ADD77704171E}"/>
                  </a:ext>
                </a:extLst>
              </p:cNvPr>
              <p:cNvPicPr/>
              <p:nvPr/>
            </p:nvPicPr>
            <p:blipFill>
              <a:blip r:embed="rId4"/>
              <a:stretch>
                <a:fillRect/>
              </a:stretch>
            </p:blipFill>
            <p:spPr>
              <a:xfrm>
                <a:off x="4404109" y="334531"/>
                <a:ext cx="758880" cy="859320"/>
              </a:xfrm>
              <a:prstGeom prst="rect">
                <a:avLst/>
              </a:prstGeom>
            </p:spPr>
          </p:pic>
        </mc:Fallback>
      </mc:AlternateContent>
    </p:spTree>
    <p:extLst>
      <p:ext uri="{BB962C8B-B14F-4D97-AF65-F5344CB8AC3E}">
        <p14:creationId xmlns:p14="http://schemas.microsoft.com/office/powerpoint/2010/main" val="2161091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1266010-FF56-45AF-81FD-B982B28D6443}"/>
              </a:ext>
            </a:extLst>
          </p:cNvPr>
          <p:cNvSpPr>
            <a:spLocks noGrp="1"/>
          </p:cNvSpPr>
          <p:nvPr>
            <p:ph type="title"/>
          </p:nvPr>
        </p:nvSpPr>
        <p:spPr/>
        <p:txBody>
          <a:bodyPr/>
          <a:lstStyle/>
          <a:p>
            <a:endParaRPr kumimoji="1" lang="ja-JP" altLang="en-US" dirty="0"/>
          </a:p>
        </p:txBody>
      </p:sp>
      <p:graphicFrame>
        <p:nvGraphicFramePr>
          <p:cNvPr id="4" name="コンテンツ プレースホルダー 3">
            <a:extLst>
              <a:ext uri="{FF2B5EF4-FFF2-40B4-BE49-F238E27FC236}">
                <a16:creationId xmlns:a16="http://schemas.microsoft.com/office/drawing/2014/main" id="{097B566E-5EC4-411E-A94C-42EAC6B86C64}"/>
              </a:ext>
            </a:extLst>
          </p:cNvPr>
          <p:cNvGraphicFramePr>
            <a:graphicFrameLocks noGrp="1"/>
          </p:cNvGraphicFramePr>
          <p:nvPr>
            <p:ph idx="1"/>
            <p:extLst>
              <p:ext uri="{D42A27DB-BD31-4B8C-83A1-F6EECF244321}">
                <p14:modId xmlns:p14="http://schemas.microsoft.com/office/powerpoint/2010/main" val="506930622"/>
              </p:ext>
            </p:extLst>
          </p:nvPr>
        </p:nvGraphicFramePr>
        <p:xfrm>
          <a:off x="666443" y="365126"/>
          <a:ext cx="7848907" cy="6280567"/>
        </p:xfrm>
        <a:graphic>
          <a:graphicData uri="http://schemas.openxmlformats.org/drawingml/2006/table">
            <a:tbl>
              <a:tblPr>
                <a:tableStyleId>{5C22544A-7EE6-4342-B048-85BDC9FD1C3A}</a:tableStyleId>
              </a:tblPr>
              <a:tblGrid>
                <a:gridCol w="3905557">
                  <a:extLst>
                    <a:ext uri="{9D8B030D-6E8A-4147-A177-3AD203B41FA5}">
                      <a16:colId xmlns:a16="http://schemas.microsoft.com/office/drawing/2014/main" val="2258951766"/>
                    </a:ext>
                  </a:extLst>
                </a:gridCol>
                <a:gridCol w="3943350">
                  <a:extLst>
                    <a:ext uri="{9D8B030D-6E8A-4147-A177-3AD203B41FA5}">
                      <a16:colId xmlns:a16="http://schemas.microsoft.com/office/drawing/2014/main" val="2305188770"/>
                    </a:ext>
                  </a:extLst>
                </a:gridCol>
              </a:tblGrid>
              <a:tr h="511839">
                <a:tc>
                  <a:txBody>
                    <a:bodyPr/>
                    <a:lstStyle/>
                    <a:p>
                      <a:r>
                        <a:rPr kumimoji="1" lang="en-US" altLang="ja-JP" sz="2800" dirty="0">
                          <a:solidFill>
                            <a:srgbClr val="002060"/>
                          </a:solidFill>
                          <a:latin typeface="Arial Black" panose="020B0A04020102020204" pitchFamily="34" charset="0"/>
                        </a:rPr>
                        <a:t>Australia</a:t>
                      </a:r>
                      <a:endParaRPr kumimoji="1" lang="ja-JP" altLang="en-US" sz="2800" dirty="0">
                        <a:solidFill>
                          <a:srgbClr val="002060"/>
                        </a:solidFill>
                        <a:latin typeface="Arial Black" panose="020B0A04020102020204" pitchFamily="34" charset="0"/>
                      </a:endParaRPr>
                    </a:p>
                  </a:txBody>
                  <a:tcPr/>
                </a:tc>
                <a:tc>
                  <a:txBody>
                    <a:bodyPr/>
                    <a:lstStyle/>
                    <a:p>
                      <a:r>
                        <a:rPr kumimoji="1" lang="en-US" altLang="ja-JP" sz="2800" dirty="0">
                          <a:solidFill>
                            <a:srgbClr val="002060"/>
                          </a:solidFill>
                          <a:latin typeface="Arial Black" panose="020B0A04020102020204" pitchFamily="34" charset="0"/>
                        </a:rPr>
                        <a:t>Nepal</a:t>
                      </a:r>
                      <a:endParaRPr kumimoji="1" lang="ja-JP" altLang="en-US" sz="2800" dirty="0">
                        <a:solidFill>
                          <a:srgbClr val="002060"/>
                        </a:solidFill>
                        <a:latin typeface="Arial Black" panose="020B0A04020102020204" pitchFamily="34" charset="0"/>
                      </a:endParaRPr>
                    </a:p>
                  </a:txBody>
                  <a:tcPr/>
                </a:tc>
                <a:extLst>
                  <a:ext uri="{0D108BD9-81ED-4DB2-BD59-A6C34878D82A}">
                    <a16:rowId xmlns:a16="http://schemas.microsoft.com/office/drawing/2014/main" val="1687948946"/>
                  </a:ext>
                </a:extLst>
              </a:tr>
              <a:tr h="511839">
                <a:tc>
                  <a:txBody>
                    <a:bodyPr/>
                    <a:lstStyle/>
                    <a:p>
                      <a:r>
                        <a:rPr kumimoji="1" lang="en-US" altLang="ja-JP" sz="2800" dirty="0">
                          <a:solidFill>
                            <a:srgbClr val="002060"/>
                          </a:solidFill>
                          <a:latin typeface="Arial Black" panose="020B0A04020102020204" pitchFamily="34" charset="0"/>
                        </a:rPr>
                        <a:t>Bangladesh</a:t>
                      </a:r>
                      <a:endParaRPr kumimoji="1" lang="ja-JP" altLang="en-US" sz="2800" dirty="0">
                        <a:solidFill>
                          <a:srgbClr val="002060"/>
                        </a:solidFill>
                        <a:latin typeface="Arial Black" panose="020B0A04020102020204" pitchFamily="34" charset="0"/>
                      </a:endParaRPr>
                    </a:p>
                  </a:txBody>
                  <a:tcPr/>
                </a:tc>
                <a:tc>
                  <a:txBody>
                    <a:bodyPr/>
                    <a:lstStyle/>
                    <a:p>
                      <a:r>
                        <a:rPr kumimoji="1" lang="en-US" altLang="ja-JP" sz="2800" dirty="0">
                          <a:solidFill>
                            <a:srgbClr val="002060"/>
                          </a:solidFill>
                          <a:latin typeface="Arial Black" panose="020B0A04020102020204" pitchFamily="34" charset="0"/>
                        </a:rPr>
                        <a:t>New Zealand</a:t>
                      </a:r>
                      <a:endParaRPr kumimoji="1" lang="ja-JP" altLang="en-US" sz="2800" dirty="0">
                        <a:solidFill>
                          <a:srgbClr val="002060"/>
                        </a:solidFill>
                        <a:latin typeface="Arial Black" panose="020B0A04020102020204" pitchFamily="34" charset="0"/>
                      </a:endParaRPr>
                    </a:p>
                  </a:txBody>
                  <a:tcPr/>
                </a:tc>
                <a:extLst>
                  <a:ext uri="{0D108BD9-81ED-4DB2-BD59-A6C34878D82A}">
                    <a16:rowId xmlns:a16="http://schemas.microsoft.com/office/drawing/2014/main" val="3912013736"/>
                  </a:ext>
                </a:extLst>
              </a:tr>
              <a:tr h="511839">
                <a:tc>
                  <a:txBody>
                    <a:bodyPr/>
                    <a:lstStyle/>
                    <a:p>
                      <a:r>
                        <a:rPr kumimoji="1" lang="en-US" altLang="ja-JP" sz="2800" dirty="0">
                          <a:solidFill>
                            <a:srgbClr val="002060"/>
                          </a:solidFill>
                          <a:latin typeface="Arial Black" panose="020B0A04020102020204" pitchFamily="34" charset="0"/>
                        </a:rPr>
                        <a:t>Cambodia</a:t>
                      </a:r>
                      <a:endParaRPr kumimoji="1" lang="ja-JP" altLang="en-US" sz="2800" dirty="0">
                        <a:solidFill>
                          <a:srgbClr val="002060"/>
                        </a:solidFill>
                        <a:latin typeface="Arial Black" panose="020B0A04020102020204" pitchFamily="34" charset="0"/>
                      </a:endParaRPr>
                    </a:p>
                  </a:txBody>
                  <a:tcPr/>
                </a:tc>
                <a:tc>
                  <a:txBody>
                    <a:bodyPr/>
                    <a:lstStyle/>
                    <a:p>
                      <a:r>
                        <a:rPr kumimoji="1" lang="en-US" altLang="ja-JP" sz="2800" dirty="0">
                          <a:solidFill>
                            <a:srgbClr val="002060"/>
                          </a:solidFill>
                          <a:latin typeface="Arial Black" panose="020B0A04020102020204" pitchFamily="34" charset="0"/>
                        </a:rPr>
                        <a:t>Pakistan</a:t>
                      </a:r>
                      <a:endParaRPr kumimoji="1" lang="ja-JP" altLang="en-US" sz="2800" dirty="0">
                        <a:solidFill>
                          <a:srgbClr val="002060"/>
                        </a:solidFill>
                        <a:latin typeface="Arial Black" panose="020B0A04020102020204" pitchFamily="34" charset="0"/>
                      </a:endParaRPr>
                    </a:p>
                  </a:txBody>
                  <a:tcPr/>
                </a:tc>
                <a:extLst>
                  <a:ext uri="{0D108BD9-81ED-4DB2-BD59-A6C34878D82A}">
                    <a16:rowId xmlns:a16="http://schemas.microsoft.com/office/drawing/2014/main" val="164112329"/>
                  </a:ext>
                </a:extLst>
              </a:tr>
              <a:tr h="559177">
                <a:tc>
                  <a:txBody>
                    <a:bodyPr/>
                    <a:lstStyle/>
                    <a:p>
                      <a:r>
                        <a:rPr kumimoji="1" lang="en-US" altLang="ja-JP" sz="2800" dirty="0">
                          <a:solidFill>
                            <a:srgbClr val="002060"/>
                          </a:solidFill>
                          <a:latin typeface="Arial Black" panose="020B0A04020102020204" pitchFamily="34" charset="0"/>
                        </a:rPr>
                        <a:t>China</a:t>
                      </a:r>
                      <a:endParaRPr kumimoji="1" lang="ja-JP" altLang="en-US" sz="2800" dirty="0">
                        <a:solidFill>
                          <a:srgbClr val="002060"/>
                        </a:solidFill>
                        <a:latin typeface="Arial Black" panose="020B0A04020102020204" pitchFamily="34" charset="0"/>
                      </a:endParaRPr>
                    </a:p>
                  </a:txBody>
                  <a:tcPr/>
                </a:tc>
                <a:tc>
                  <a:txBody>
                    <a:bodyPr/>
                    <a:lstStyle/>
                    <a:p>
                      <a:r>
                        <a:rPr kumimoji="1" lang="en-US" altLang="ja-JP" sz="2800" dirty="0">
                          <a:solidFill>
                            <a:srgbClr val="002060"/>
                          </a:solidFill>
                          <a:latin typeface="Arial Black" panose="020B0A04020102020204" pitchFamily="34" charset="0"/>
                        </a:rPr>
                        <a:t>Philippines</a:t>
                      </a:r>
                      <a:endParaRPr kumimoji="1" lang="ja-JP" altLang="en-US" sz="2800" dirty="0">
                        <a:solidFill>
                          <a:srgbClr val="002060"/>
                        </a:solidFill>
                        <a:latin typeface="Arial Black" panose="020B0A04020102020204" pitchFamily="34" charset="0"/>
                      </a:endParaRPr>
                    </a:p>
                  </a:txBody>
                  <a:tcPr/>
                </a:tc>
                <a:extLst>
                  <a:ext uri="{0D108BD9-81ED-4DB2-BD59-A6C34878D82A}">
                    <a16:rowId xmlns:a16="http://schemas.microsoft.com/office/drawing/2014/main" val="1853168875"/>
                  </a:ext>
                </a:extLst>
              </a:tr>
              <a:tr h="511839">
                <a:tc>
                  <a:txBody>
                    <a:bodyPr/>
                    <a:lstStyle/>
                    <a:p>
                      <a:r>
                        <a:rPr lang="en-US" altLang="ja-JP" sz="2800" dirty="0">
                          <a:solidFill>
                            <a:srgbClr val="002060"/>
                          </a:solidFill>
                          <a:latin typeface="Arial Black" panose="020B0A04020102020204" pitchFamily="34" charset="0"/>
                        </a:rPr>
                        <a:t>Fiji</a:t>
                      </a:r>
                      <a:endParaRPr lang="ja-JP" altLang="en-US" sz="2800" dirty="0">
                        <a:solidFill>
                          <a:srgbClr val="002060"/>
                        </a:solidFill>
                        <a:latin typeface="Arial Black" panose="020B0A04020102020204" pitchFamily="34" charset="0"/>
                      </a:endParaRPr>
                    </a:p>
                  </a:txBody>
                  <a:tcPr/>
                </a:tc>
                <a:tc>
                  <a:txBody>
                    <a:bodyPr/>
                    <a:lstStyle/>
                    <a:p>
                      <a:r>
                        <a:rPr kumimoji="1" lang="en-US" altLang="ja-JP" sz="2800" dirty="0">
                          <a:solidFill>
                            <a:srgbClr val="002060"/>
                          </a:solidFill>
                          <a:latin typeface="Arial Black" panose="020B0A04020102020204" pitchFamily="34" charset="0"/>
                        </a:rPr>
                        <a:t>Samoa</a:t>
                      </a:r>
                      <a:endParaRPr kumimoji="1" lang="ja-JP" altLang="en-US" sz="2800" dirty="0">
                        <a:solidFill>
                          <a:srgbClr val="002060"/>
                        </a:solidFill>
                        <a:latin typeface="Arial Black" panose="020B0A04020102020204" pitchFamily="34" charset="0"/>
                      </a:endParaRPr>
                    </a:p>
                  </a:txBody>
                  <a:tcPr/>
                </a:tc>
                <a:extLst>
                  <a:ext uri="{0D108BD9-81ED-4DB2-BD59-A6C34878D82A}">
                    <a16:rowId xmlns:a16="http://schemas.microsoft.com/office/drawing/2014/main" val="2406422752"/>
                  </a:ext>
                </a:extLst>
              </a:tr>
              <a:tr h="511839">
                <a:tc>
                  <a:txBody>
                    <a:bodyPr/>
                    <a:lstStyle/>
                    <a:p>
                      <a:r>
                        <a:rPr kumimoji="1" lang="en-US" altLang="ja-JP" sz="2800" dirty="0">
                          <a:solidFill>
                            <a:srgbClr val="002060"/>
                          </a:solidFill>
                          <a:latin typeface="Arial Black" panose="020B0A04020102020204" pitchFamily="34" charset="0"/>
                        </a:rPr>
                        <a:t>Hong Kong</a:t>
                      </a:r>
                      <a:endParaRPr kumimoji="1" lang="ja-JP" altLang="en-US" sz="2800" dirty="0">
                        <a:solidFill>
                          <a:srgbClr val="002060"/>
                        </a:solidFill>
                        <a:latin typeface="Arial Black" panose="020B0A04020102020204" pitchFamily="34" charset="0"/>
                      </a:endParaRPr>
                    </a:p>
                  </a:txBody>
                  <a:tcPr/>
                </a:tc>
                <a:tc>
                  <a:txBody>
                    <a:bodyPr/>
                    <a:lstStyle/>
                    <a:p>
                      <a:r>
                        <a:rPr kumimoji="1" lang="en-US" altLang="ja-JP" sz="2800" dirty="0">
                          <a:solidFill>
                            <a:srgbClr val="002060"/>
                          </a:solidFill>
                          <a:latin typeface="Arial Black" panose="020B0A04020102020204" pitchFamily="34" charset="0"/>
                        </a:rPr>
                        <a:t>Singapore</a:t>
                      </a:r>
                      <a:endParaRPr kumimoji="1" lang="ja-JP" altLang="en-US" sz="2800" dirty="0">
                        <a:solidFill>
                          <a:srgbClr val="002060"/>
                        </a:solidFill>
                        <a:latin typeface="Arial Black" panose="020B0A04020102020204" pitchFamily="34" charset="0"/>
                      </a:endParaRPr>
                    </a:p>
                  </a:txBody>
                  <a:tcPr/>
                </a:tc>
                <a:extLst>
                  <a:ext uri="{0D108BD9-81ED-4DB2-BD59-A6C34878D82A}">
                    <a16:rowId xmlns:a16="http://schemas.microsoft.com/office/drawing/2014/main" val="2943701293"/>
                  </a:ext>
                </a:extLst>
              </a:tr>
              <a:tr h="511839">
                <a:tc>
                  <a:txBody>
                    <a:bodyPr/>
                    <a:lstStyle/>
                    <a:p>
                      <a:r>
                        <a:rPr kumimoji="1" lang="en-US" altLang="ja-JP" sz="2800" dirty="0">
                          <a:solidFill>
                            <a:srgbClr val="002060"/>
                          </a:solidFill>
                          <a:latin typeface="Arial Black" panose="020B0A04020102020204" pitchFamily="34" charset="0"/>
                        </a:rPr>
                        <a:t>Indonesia</a:t>
                      </a:r>
                      <a:endParaRPr kumimoji="1" lang="ja-JP" altLang="en-US" sz="2800" dirty="0">
                        <a:solidFill>
                          <a:srgbClr val="002060"/>
                        </a:solidFill>
                        <a:latin typeface="Arial Black" panose="020B0A04020102020204" pitchFamily="34" charset="0"/>
                      </a:endParaRPr>
                    </a:p>
                  </a:txBody>
                  <a:tcPr/>
                </a:tc>
                <a:tc>
                  <a:txBody>
                    <a:bodyPr/>
                    <a:lstStyle/>
                    <a:p>
                      <a:r>
                        <a:rPr kumimoji="1" lang="en-US" altLang="ja-JP" sz="2800" dirty="0">
                          <a:solidFill>
                            <a:srgbClr val="002060"/>
                          </a:solidFill>
                          <a:latin typeface="Arial Black" panose="020B0A04020102020204" pitchFamily="34" charset="0"/>
                        </a:rPr>
                        <a:t>Sri Lanka</a:t>
                      </a:r>
                      <a:endParaRPr kumimoji="1" lang="ja-JP" altLang="en-US" sz="2800" dirty="0">
                        <a:solidFill>
                          <a:srgbClr val="002060"/>
                        </a:solidFill>
                        <a:latin typeface="Arial Black" panose="020B0A04020102020204" pitchFamily="34" charset="0"/>
                      </a:endParaRPr>
                    </a:p>
                  </a:txBody>
                  <a:tcPr/>
                </a:tc>
                <a:extLst>
                  <a:ext uri="{0D108BD9-81ED-4DB2-BD59-A6C34878D82A}">
                    <a16:rowId xmlns:a16="http://schemas.microsoft.com/office/drawing/2014/main" val="2270636304"/>
                  </a:ext>
                </a:extLst>
              </a:tr>
              <a:tr h="539790">
                <a:tc>
                  <a:txBody>
                    <a:bodyPr/>
                    <a:lstStyle/>
                    <a:p>
                      <a:r>
                        <a:rPr kumimoji="1" lang="en-US" altLang="ja-JP" sz="2800" dirty="0">
                          <a:solidFill>
                            <a:srgbClr val="002060"/>
                          </a:solidFill>
                          <a:latin typeface="Arial Black" panose="020B0A04020102020204" pitchFamily="34" charset="0"/>
                        </a:rPr>
                        <a:t>Japan</a:t>
                      </a:r>
                      <a:endParaRPr kumimoji="1" lang="ja-JP" altLang="en-US" sz="2800" dirty="0">
                        <a:solidFill>
                          <a:srgbClr val="002060"/>
                        </a:solidFill>
                        <a:latin typeface="Arial Black" panose="020B0A04020102020204" pitchFamily="34" charset="0"/>
                      </a:endParaRPr>
                    </a:p>
                  </a:txBody>
                  <a:tcPr/>
                </a:tc>
                <a:tc>
                  <a:txBody>
                    <a:bodyPr/>
                    <a:lstStyle/>
                    <a:p>
                      <a:r>
                        <a:rPr kumimoji="1" lang="en-US" altLang="ja-JP" sz="2800" dirty="0">
                          <a:solidFill>
                            <a:srgbClr val="002060"/>
                          </a:solidFill>
                          <a:latin typeface="Arial Black" panose="020B0A04020102020204" pitchFamily="34" charset="0"/>
                        </a:rPr>
                        <a:t>Tahiti</a:t>
                      </a:r>
                      <a:endParaRPr kumimoji="1" lang="ja-JP" altLang="en-US" sz="2800" dirty="0">
                        <a:solidFill>
                          <a:srgbClr val="002060"/>
                        </a:solidFill>
                        <a:latin typeface="Arial Black" panose="020B0A04020102020204" pitchFamily="34" charset="0"/>
                      </a:endParaRPr>
                    </a:p>
                  </a:txBody>
                  <a:tcPr/>
                </a:tc>
                <a:extLst>
                  <a:ext uri="{0D108BD9-81ED-4DB2-BD59-A6C34878D82A}">
                    <a16:rowId xmlns:a16="http://schemas.microsoft.com/office/drawing/2014/main" val="4072640529"/>
                  </a:ext>
                </a:extLst>
              </a:tr>
              <a:tr h="511839">
                <a:tc>
                  <a:txBody>
                    <a:bodyPr/>
                    <a:lstStyle/>
                    <a:p>
                      <a:r>
                        <a:rPr kumimoji="1" lang="en-US" altLang="ja-JP" sz="2800" dirty="0">
                          <a:solidFill>
                            <a:srgbClr val="002060"/>
                          </a:solidFill>
                          <a:latin typeface="Arial Black" panose="020B0A04020102020204" pitchFamily="34" charset="0"/>
                        </a:rPr>
                        <a:t>Macau</a:t>
                      </a:r>
                      <a:endParaRPr kumimoji="1" lang="ja-JP" altLang="en-US" sz="2800" dirty="0">
                        <a:solidFill>
                          <a:srgbClr val="002060"/>
                        </a:solidFill>
                        <a:latin typeface="Arial Black" panose="020B0A04020102020204" pitchFamily="34" charset="0"/>
                      </a:endParaRPr>
                    </a:p>
                  </a:txBody>
                  <a:tcPr/>
                </a:tc>
                <a:tc>
                  <a:txBody>
                    <a:bodyPr/>
                    <a:lstStyle/>
                    <a:p>
                      <a:r>
                        <a:rPr kumimoji="1" lang="en-US" altLang="ja-JP" sz="2800" dirty="0">
                          <a:solidFill>
                            <a:srgbClr val="002060"/>
                          </a:solidFill>
                          <a:latin typeface="Arial Black" panose="020B0A04020102020204" pitchFamily="34" charset="0"/>
                        </a:rPr>
                        <a:t>Taiwan</a:t>
                      </a:r>
                      <a:endParaRPr kumimoji="1" lang="ja-JP" altLang="en-US" sz="2800" dirty="0">
                        <a:solidFill>
                          <a:srgbClr val="002060"/>
                        </a:solidFill>
                        <a:latin typeface="Arial Black" panose="020B0A04020102020204" pitchFamily="34" charset="0"/>
                      </a:endParaRPr>
                    </a:p>
                  </a:txBody>
                  <a:tcPr/>
                </a:tc>
                <a:extLst>
                  <a:ext uri="{0D108BD9-81ED-4DB2-BD59-A6C34878D82A}">
                    <a16:rowId xmlns:a16="http://schemas.microsoft.com/office/drawing/2014/main" val="4038551312"/>
                  </a:ext>
                </a:extLst>
              </a:tr>
              <a:tr h="511839">
                <a:tc>
                  <a:txBody>
                    <a:bodyPr/>
                    <a:lstStyle/>
                    <a:p>
                      <a:r>
                        <a:rPr kumimoji="1" lang="en-US" altLang="ja-JP" sz="2800" dirty="0">
                          <a:solidFill>
                            <a:srgbClr val="002060"/>
                          </a:solidFill>
                          <a:latin typeface="Arial Black" panose="020B0A04020102020204" pitchFamily="34" charset="0"/>
                        </a:rPr>
                        <a:t>Malaysia</a:t>
                      </a:r>
                      <a:endParaRPr kumimoji="1" lang="ja-JP" altLang="en-US" sz="2800" dirty="0">
                        <a:solidFill>
                          <a:srgbClr val="002060"/>
                        </a:solidFill>
                        <a:latin typeface="Arial Black" panose="020B0A04020102020204" pitchFamily="34" charset="0"/>
                      </a:endParaRPr>
                    </a:p>
                  </a:txBody>
                  <a:tcPr/>
                </a:tc>
                <a:tc>
                  <a:txBody>
                    <a:bodyPr/>
                    <a:lstStyle/>
                    <a:p>
                      <a:r>
                        <a:rPr kumimoji="1" lang="en-US" altLang="ja-JP" sz="2800" dirty="0">
                          <a:solidFill>
                            <a:srgbClr val="002060"/>
                          </a:solidFill>
                          <a:latin typeface="Arial Black" panose="020B0A04020102020204" pitchFamily="34" charset="0"/>
                        </a:rPr>
                        <a:t>Thailand</a:t>
                      </a:r>
                      <a:endParaRPr kumimoji="1" lang="ja-JP" altLang="en-US" sz="2800" dirty="0">
                        <a:solidFill>
                          <a:srgbClr val="002060"/>
                        </a:solidFill>
                        <a:latin typeface="Arial Black" panose="020B0A04020102020204" pitchFamily="34" charset="0"/>
                      </a:endParaRPr>
                    </a:p>
                  </a:txBody>
                  <a:tcPr/>
                </a:tc>
                <a:extLst>
                  <a:ext uri="{0D108BD9-81ED-4DB2-BD59-A6C34878D82A}">
                    <a16:rowId xmlns:a16="http://schemas.microsoft.com/office/drawing/2014/main" val="3522341328"/>
                  </a:ext>
                </a:extLst>
              </a:tr>
              <a:tr h="511839">
                <a:tc>
                  <a:txBody>
                    <a:bodyPr/>
                    <a:lstStyle/>
                    <a:p>
                      <a:r>
                        <a:rPr kumimoji="1" lang="en-US" altLang="ja-JP" sz="2800" dirty="0">
                          <a:solidFill>
                            <a:srgbClr val="002060"/>
                          </a:solidFill>
                          <a:latin typeface="Arial Black" panose="020B0A04020102020204" pitchFamily="34" charset="0"/>
                        </a:rPr>
                        <a:t>Mongolia</a:t>
                      </a:r>
                      <a:endParaRPr kumimoji="1" lang="ja-JP" altLang="en-US" sz="2800" dirty="0">
                        <a:solidFill>
                          <a:srgbClr val="002060"/>
                        </a:solidFill>
                        <a:latin typeface="Arial Black" panose="020B0A04020102020204" pitchFamily="34" charset="0"/>
                      </a:endParaRPr>
                    </a:p>
                  </a:txBody>
                  <a:tcPr/>
                </a:tc>
                <a:tc>
                  <a:txBody>
                    <a:bodyPr/>
                    <a:lstStyle/>
                    <a:p>
                      <a:r>
                        <a:rPr kumimoji="1" lang="en-US" altLang="ja-JP" sz="2800" dirty="0" err="1">
                          <a:solidFill>
                            <a:srgbClr val="002060"/>
                          </a:solidFill>
                          <a:latin typeface="Arial Black" panose="020B0A04020102020204" pitchFamily="34" charset="0"/>
                        </a:rPr>
                        <a:t>Tiomor-Leste</a:t>
                      </a:r>
                      <a:endParaRPr kumimoji="1" lang="ja-JP" altLang="en-US" sz="2800" dirty="0">
                        <a:solidFill>
                          <a:srgbClr val="002060"/>
                        </a:solidFill>
                        <a:latin typeface="Arial Black" panose="020B0A04020102020204" pitchFamily="34" charset="0"/>
                      </a:endParaRPr>
                    </a:p>
                  </a:txBody>
                  <a:tcPr/>
                </a:tc>
                <a:extLst>
                  <a:ext uri="{0D108BD9-81ED-4DB2-BD59-A6C34878D82A}">
                    <a16:rowId xmlns:a16="http://schemas.microsoft.com/office/drawing/2014/main" val="3018704036"/>
                  </a:ext>
                </a:extLst>
              </a:tr>
              <a:tr h="511839">
                <a:tc>
                  <a:txBody>
                    <a:bodyPr/>
                    <a:lstStyle/>
                    <a:p>
                      <a:r>
                        <a:rPr kumimoji="1" lang="en-US" altLang="ja-JP" sz="2800" dirty="0">
                          <a:solidFill>
                            <a:srgbClr val="002060"/>
                          </a:solidFill>
                          <a:latin typeface="Arial Black" panose="020B0A04020102020204" pitchFamily="34" charset="0"/>
                        </a:rPr>
                        <a:t>Myanmar</a:t>
                      </a:r>
                      <a:endParaRPr kumimoji="1" lang="ja-JP" altLang="en-US" sz="2800" dirty="0">
                        <a:solidFill>
                          <a:srgbClr val="002060"/>
                        </a:solidFill>
                        <a:latin typeface="Arial Black" panose="020B0A04020102020204" pitchFamily="34" charset="0"/>
                      </a:endParaRPr>
                    </a:p>
                  </a:txBody>
                  <a:tcPr/>
                </a:tc>
                <a:tc>
                  <a:txBody>
                    <a:bodyPr/>
                    <a:lstStyle/>
                    <a:p>
                      <a:r>
                        <a:rPr kumimoji="1" lang="en-US" altLang="ja-JP" sz="2800" dirty="0">
                          <a:solidFill>
                            <a:srgbClr val="002060"/>
                          </a:solidFill>
                          <a:latin typeface="Arial Black" panose="020B0A04020102020204" pitchFamily="34" charset="0"/>
                        </a:rPr>
                        <a:t>Vietnam</a:t>
                      </a:r>
                      <a:endParaRPr kumimoji="1" lang="ja-JP" altLang="en-US" sz="2800" dirty="0">
                        <a:solidFill>
                          <a:srgbClr val="002060"/>
                        </a:solidFill>
                        <a:latin typeface="Arial Black" panose="020B0A04020102020204" pitchFamily="34" charset="0"/>
                      </a:endParaRPr>
                    </a:p>
                  </a:txBody>
                  <a:tcPr/>
                </a:tc>
                <a:extLst>
                  <a:ext uri="{0D108BD9-81ED-4DB2-BD59-A6C34878D82A}">
                    <a16:rowId xmlns:a16="http://schemas.microsoft.com/office/drawing/2014/main" val="3929262238"/>
                  </a:ext>
                </a:extLst>
              </a:tr>
            </a:tbl>
          </a:graphicData>
        </a:graphic>
      </p:graphicFrame>
    </p:spTree>
    <p:extLst>
      <p:ext uri="{BB962C8B-B14F-4D97-AF65-F5344CB8AC3E}">
        <p14:creationId xmlns:p14="http://schemas.microsoft.com/office/powerpoint/2010/main" val="965168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1266010-FF56-45AF-81FD-B982B28D6443}"/>
              </a:ext>
            </a:extLst>
          </p:cNvPr>
          <p:cNvSpPr>
            <a:spLocks noGrp="1"/>
          </p:cNvSpPr>
          <p:nvPr>
            <p:ph type="title"/>
          </p:nvPr>
        </p:nvSpPr>
        <p:spPr/>
        <p:txBody>
          <a:bodyPr/>
          <a:lstStyle/>
          <a:p>
            <a:endParaRPr kumimoji="1" lang="ja-JP" altLang="en-US" dirty="0"/>
          </a:p>
        </p:txBody>
      </p:sp>
      <p:graphicFrame>
        <p:nvGraphicFramePr>
          <p:cNvPr id="4" name="コンテンツ プレースホルダー 3">
            <a:extLst>
              <a:ext uri="{FF2B5EF4-FFF2-40B4-BE49-F238E27FC236}">
                <a16:creationId xmlns:a16="http://schemas.microsoft.com/office/drawing/2014/main" id="{097B566E-5EC4-411E-A94C-42EAC6B86C64}"/>
              </a:ext>
            </a:extLst>
          </p:cNvPr>
          <p:cNvGraphicFramePr>
            <a:graphicFrameLocks noGrp="1"/>
          </p:cNvGraphicFramePr>
          <p:nvPr>
            <p:ph idx="1"/>
            <p:extLst>
              <p:ext uri="{D42A27DB-BD31-4B8C-83A1-F6EECF244321}">
                <p14:modId xmlns:p14="http://schemas.microsoft.com/office/powerpoint/2010/main" val="1697022983"/>
              </p:ext>
            </p:extLst>
          </p:nvPr>
        </p:nvGraphicFramePr>
        <p:xfrm>
          <a:off x="647546" y="365126"/>
          <a:ext cx="7848907" cy="6280567"/>
        </p:xfrm>
        <a:graphic>
          <a:graphicData uri="http://schemas.openxmlformats.org/drawingml/2006/table">
            <a:tbl>
              <a:tblPr>
                <a:tableStyleId>{5C22544A-7EE6-4342-B048-85BDC9FD1C3A}</a:tableStyleId>
              </a:tblPr>
              <a:tblGrid>
                <a:gridCol w="3905557">
                  <a:extLst>
                    <a:ext uri="{9D8B030D-6E8A-4147-A177-3AD203B41FA5}">
                      <a16:colId xmlns:a16="http://schemas.microsoft.com/office/drawing/2014/main" val="2258951766"/>
                    </a:ext>
                  </a:extLst>
                </a:gridCol>
                <a:gridCol w="3943350">
                  <a:extLst>
                    <a:ext uri="{9D8B030D-6E8A-4147-A177-3AD203B41FA5}">
                      <a16:colId xmlns:a16="http://schemas.microsoft.com/office/drawing/2014/main" val="2305188770"/>
                    </a:ext>
                  </a:extLst>
                </a:gridCol>
              </a:tblGrid>
              <a:tr h="511839">
                <a:tc>
                  <a:txBody>
                    <a:bodyPr/>
                    <a:lstStyle/>
                    <a:p>
                      <a:r>
                        <a:rPr kumimoji="1" lang="en-US" altLang="ja-JP" sz="2800" dirty="0">
                          <a:solidFill>
                            <a:srgbClr val="FF0000"/>
                          </a:solidFill>
                          <a:latin typeface="Arial Black" panose="020B0A04020102020204" pitchFamily="34" charset="0"/>
                        </a:rPr>
                        <a:t>Australia</a:t>
                      </a:r>
                      <a:endParaRPr kumimoji="1" lang="ja-JP" altLang="en-US" sz="2800" dirty="0">
                        <a:solidFill>
                          <a:srgbClr val="FF0000"/>
                        </a:solidFill>
                        <a:latin typeface="Arial Black" panose="020B0A04020102020204" pitchFamily="34" charset="0"/>
                      </a:endParaRPr>
                    </a:p>
                  </a:txBody>
                  <a:tcPr/>
                </a:tc>
                <a:tc>
                  <a:txBody>
                    <a:bodyPr/>
                    <a:lstStyle/>
                    <a:p>
                      <a:r>
                        <a:rPr kumimoji="1" lang="en-US" altLang="ja-JP" sz="2800" dirty="0">
                          <a:solidFill>
                            <a:srgbClr val="002060"/>
                          </a:solidFill>
                          <a:latin typeface="Arial Black" panose="020B0A04020102020204" pitchFamily="34" charset="0"/>
                        </a:rPr>
                        <a:t>Nepal</a:t>
                      </a:r>
                      <a:endParaRPr kumimoji="1" lang="ja-JP" altLang="en-US" sz="2800" dirty="0">
                        <a:solidFill>
                          <a:srgbClr val="002060"/>
                        </a:solidFill>
                        <a:latin typeface="Arial Black" panose="020B0A04020102020204" pitchFamily="34" charset="0"/>
                      </a:endParaRPr>
                    </a:p>
                  </a:txBody>
                  <a:tcPr/>
                </a:tc>
                <a:extLst>
                  <a:ext uri="{0D108BD9-81ED-4DB2-BD59-A6C34878D82A}">
                    <a16:rowId xmlns:a16="http://schemas.microsoft.com/office/drawing/2014/main" val="1687948946"/>
                  </a:ext>
                </a:extLst>
              </a:tr>
              <a:tr h="511839">
                <a:tc>
                  <a:txBody>
                    <a:bodyPr/>
                    <a:lstStyle/>
                    <a:p>
                      <a:r>
                        <a:rPr kumimoji="1" lang="en-US" altLang="ja-JP" sz="2800" dirty="0">
                          <a:solidFill>
                            <a:srgbClr val="FF0000"/>
                          </a:solidFill>
                          <a:latin typeface="Arial Black" panose="020B0A04020102020204" pitchFamily="34" charset="0"/>
                        </a:rPr>
                        <a:t>Bangladesh</a:t>
                      </a:r>
                      <a:endParaRPr kumimoji="1" lang="ja-JP" altLang="en-US" sz="2800" dirty="0">
                        <a:solidFill>
                          <a:srgbClr val="FF0000"/>
                        </a:solidFill>
                        <a:latin typeface="Arial Black" panose="020B0A04020102020204" pitchFamily="34" charset="0"/>
                      </a:endParaRPr>
                    </a:p>
                  </a:txBody>
                  <a:tcPr/>
                </a:tc>
                <a:tc>
                  <a:txBody>
                    <a:bodyPr/>
                    <a:lstStyle/>
                    <a:p>
                      <a:r>
                        <a:rPr kumimoji="1" lang="en-US" altLang="ja-JP" sz="2800" dirty="0">
                          <a:solidFill>
                            <a:srgbClr val="002060"/>
                          </a:solidFill>
                          <a:latin typeface="Arial Black" panose="020B0A04020102020204" pitchFamily="34" charset="0"/>
                        </a:rPr>
                        <a:t>New Zealand</a:t>
                      </a:r>
                      <a:endParaRPr kumimoji="1" lang="ja-JP" altLang="en-US" sz="2800" dirty="0">
                        <a:solidFill>
                          <a:srgbClr val="002060"/>
                        </a:solidFill>
                        <a:latin typeface="Arial Black" panose="020B0A04020102020204" pitchFamily="34" charset="0"/>
                      </a:endParaRPr>
                    </a:p>
                  </a:txBody>
                  <a:tcPr/>
                </a:tc>
                <a:extLst>
                  <a:ext uri="{0D108BD9-81ED-4DB2-BD59-A6C34878D82A}">
                    <a16:rowId xmlns:a16="http://schemas.microsoft.com/office/drawing/2014/main" val="3912013736"/>
                  </a:ext>
                </a:extLst>
              </a:tr>
              <a:tr h="511839">
                <a:tc>
                  <a:txBody>
                    <a:bodyPr/>
                    <a:lstStyle/>
                    <a:p>
                      <a:r>
                        <a:rPr kumimoji="1" lang="en-US" altLang="ja-JP" sz="2800" dirty="0">
                          <a:solidFill>
                            <a:srgbClr val="FF0000"/>
                          </a:solidFill>
                          <a:latin typeface="Arial Black" panose="020B0A04020102020204" pitchFamily="34" charset="0"/>
                        </a:rPr>
                        <a:t>Cambodia</a:t>
                      </a:r>
                      <a:endParaRPr kumimoji="1" lang="ja-JP" altLang="en-US" sz="2800" dirty="0">
                        <a:solidFill>
                          <a:srgbClr val="FF0000"/>
                        </a:solidFill>
                        <a:latin typeface="Arial Black" panose="020B0A04020102020204" pitchFamily="34" charset="0"/>
                      </a:endParaRPr>
                    </a:p>
                  </a:txBody>
                  <a:tcPr/>
                </a:tc>
                <a:tc>
                  <a:txBody>
                    <a:bodyPr/>
                    <a:lstStyle/>
                    <a:p>
                      <a:r>
                        <a:rPr kumimoji="1" lang="en-US" altLang="ja-JP" sz="2800" dirty="0">
                          <a:solidFill>
                            <a:srgbClr val="002060"/>
                          </a:solidFill>
                          <a:latin typeface="Arial Black" panose="020B0A04020102020204" pitchFamily="34" charset="0"/>
                        </a:rPr>
                        <a:t>Pakistan</a:t>
                      </a:r>
                      <a:endParaRPr kumimoji="1" lang="ja-JP" altLang="en-US" sz="2800" dirty="0">
                        <a:solidFill>
                          <a:srgbClr val="002060"/>
                        </a:solidFill>
                        <a:latin typeface="Arial Black" panose="020B0A04020102020204" pitchFamily="34" charset="0"/>
                      </a:endParaRPr>
                    </a:p>
                  </a:txBody>
                  <a:tcPr/>
                </a:tc>
                <a:extLst>
                  <a:ext uri="{0D108BD9-81ED-4DB2-BD59-A6C34878D82A}">
                    <a16:rowId xmlns:a16="http://schemas.microsoft.com/office/drawing/2014/main" val="164112329"/>
                  </a:ext>
                </a:extLst>
              </a:tr>
              <a:tr h="559177">
                <a:tc>
                  <a:txBody>
                    <a:bodyPr/>
                    <a:lstStyle/>
                    <a:p>
                      <a:r>
                        <a:rPr kumimoji="1" lang="en-US" altLang="ja-JP" sz="2800" dirty="0">
                          <a:solidFill>
                            <a:srgbClr val="002060"/>
                          </a:solidFill>
                          <a:latin typeface="Arial Black" panose="020B0A04020102020204" pitchFamily="34" charset="0"/>
                        </a:rPr>
                        <a:t>China</a:t>
                      </a:r>
                      <a:endParaRPr kumimoji="1" lang="ja-JP" altLang="en-US" sz="2800" dirty="0">
                        <a:solidFill>
                          <a:srgbClr val="002060"/>
                        </a:solidFill>
                        <a:latin typeface="Arial Black" panose="020B0A04020102020204" pitchFamily="34" charset="0"/>
                      </a:endParaRPr>
                    </a:p>
                  </a:txBody>
                  <a:tcPr/>
                </a:tc>
                <a:tc>
                  <a:txBody>
                    <a:bodyPr/>
                    <a:lstStyle/>
                    <a:p>
                      <a:r>
                        <a:rPr kumimoji="1" lang="en-US" altLang="ja-JP" sz="2800" dirty="0">
                          <a:solidFill>
                            <a:srgbClr val="FF0000"/>
                          </a:solidFill>
                          <a:latin typeface="Arial Black" panose="020B0A04020102020204" pitchFamily="34" charset="0"/>
                        </a:rPr>
                        <a:t>Philippines</a:t>
                      </a:r>
                      <a:endParaRPr kumimoji="1" lang="ja-JP" altLang="en-US" sz="2800" dirty="0">
                        <a:solidFill>
                          <a:srgbClr val="FF0000"/>
                        </a:solidFill>
                        <a:latin typeface="Arial Black" panose="020B0A04020102020204" pitchFamily="34" charset="0"/>
                      </a:endParaRPr>
                    </a:p>
                  </a:txBody>
                  <a:tcPr/>
                </a:tc>
                <a:extLst>
                  <a:ext uri="{0D108BD9-81ED-4DB2-BD59-A6C34878D82A}">
                    <a16:rowId xmlns:a16="http://schemas.microsoft.com/office/drawing/2014/main" val="1853168875"/>
                  </a:ext>
                </a:extLst>
              </a:tr>
              <a:tr h="511839">
                <a:tc>
                  <a:txBody>
                    <a:bodyPr/>
                    <a:lstStyle/>
                    <a:p>
                      <a:r>
                        <a:rPr lang="en-US" altLang="ja-JP" sz="2800" dirty="0">
                          <a:solidFill>
                            <a:srgbClr val="002060"/>
                          </a:solidFill>
                          <a:latin typeface="Arial Black" panose="020B0A04020102020204" pitchFamily="34" charset="0"/>
                        </a:rPr>
                        <a:t>Fiji</a:t>
                      </a:r>
                      <a:endParaRPr lang="ja-JP" altLang="en-US" sz="2800" dirty="0">
                        <a:solidFill>
                          <a:srgbClr val="002060"/>
                        </a:solidFill>
                        <a:latin typeface="Arial Black" panose="020B0A04020102020204" pitchFamily="34" charset="0"/>
                      </a:endParaRPr>
                    </a:p>
                  </a:txBody>
                  <a:tcPr/>
                </a:tc>
                <a:tc>
                  <a:txBody>
                    <a:bodyPr/>
                    <a:lstStyle/>
                    <a:p>
                      <a:r>
                        <a:rPr kumimoji="1" lang="en-US" altLang="ja-JP" sz="2800" dirty="0">
                          <a:solidFill>
                            <a:srgbClr val="002060"/>
                          </a:solidFill>
                          <a:latin typeface="Arial Black" panose="020B0A04020102020204" pitchFamily="34" charset="0"/>
                        </a:rPr>
                        <a:t>Samoa</a:t>
                      </a:r>
                      <a:endParaRPr kumimoji="1" lang="ja-JP" altLang="en-US" sz="2800" dirty="0">
                        <a:solidFill>
                          <a:srgbClr val="002060"/>
                        </a:solidFill>
                        <a:latin typeface="Arial Black" panose="020B0A04020102020204" pitchFamily="34" charset="0"/>
                      </a:endParaRPr>
                    </a:p>
                  </a:txBody>
                  <a:tcPr/>
                </a:tc>
                <a:extLst>
                  <a:ext uri="{0D108BD9-81ED-4DB2-BD59-A6C34878D82A}">
                    <a16:rowId xmlns:a16="http://schemas.microsoft.com/office/drawing/2014/main" val="2406422752"/>
                  </a:ext>
                </a:extLst>
              </a:tr>
              <a:tr h="511839">
                <a:tc>
                  <a:txBody>
                    <a:bodyPr/>
                    <a:lstStyle/>
                    <a:p>
                      <a:r>
                        <a:rPr kumimoji="1" lang="en-US" altLang="ja-JP" sz="2800" dirty="0">
                          <a:solidFill>
                            <a:srgbClr val="FF0000"/>
                          </a:solidFill>
                          <a:latin typeface="Arial Black" panose="020B0A04020102020204" pitchFamily="34" charset="0"/>
                        </a:rPr>
                        <a:t>Hong Kong</a:t>
                      </a:r>
                      <a:endParaRPr kumimoji="1" lang="ja-JP" altLang="en-US" sz="2800" dirty="0">
                        <a:solidFill>
                          <a:srgbClr val="FF0000"/>
                        </a:solidFill>
                        <a:latin typeface="Arial Black" panose="020B0A04020102020204" pitchFamily="34" charset="0"/>
                      </a:endParaRPr>
                    </a:p>
                  </a:txBody>
                  <a:tcPr/>
                </a:tc>
                <a:tc>
                  <a:txBody>
                    <a:bodyPr/>
                    <a:lstStyle/>
                    <a:p>
                      <a:r>
                        <a:rPr kumimoji="1" lang="en-US" altLang="ja-JP" sz="2800" dirty="0">
                          <a:solidFill>
                            <a:srgbClr val="FF0000"/>
                          </a:solidFill>
                          <a:latin typeface="Arial Black" panose="020B0A04020102020204" pitchFamily="34" charset="0"/>
                        </a:rPr>
                        <a:t>Singapore</a:t>
                      </a:r>
                      <a:endParaRPr kumimoji="1" lang="ja-JP" altLang="en-US" sz="2800" dirty="0">
                        <a:solidFill>
                          <a:srgbClr val="FF0000"/>
                        </a:solidFill>
                        <a:latin typeface="Arial Black" panose="020B0A04020102020204" pitchFamily="34" charset="0"/>
                      </a:endParaRPr>
                    </a:p>
                  </a:txBody>
                  <a:tcPr/>
                </a:tc>
                <a:extLst>
                  <a:ext uri="{0D108BD9-81ED-4DB2-BD59-A6C34878D82A}">
                    <a16:rowId xmlns:a16="http://schemas.microsoft.com/office/drawing/2014/main" val="2943701293"/>
                  </a:ext>
                </a:extLst>
              </a:tr>
              <a:tr h="511839">
                <a:tc>
                  <a:txBody>
                    <a:bodyPr/>
                    <a:lstStyle/>
                    <a:p>
                      <a:r>
                        <a:rPr kumimoji="1" lang="en-US" altLang="ja-JP" sz="2800" dirty="0">
                          <a:solidFill>
                            <a:srgbClr val="002060"/>
                          </a:solidFill>
                          <a:latin typeface="Arial Black" panose="020B0A04020102020204" pitchFamily="34" charset="0"/>
                        </a:rPr>
                        <a:t>Indonesia</a:t>
                      </a:r>
                      <a:endParaRPr kumimoji="1" lang="ja-JP" altLang="en-US" sz="2800" dirty="0">
                        <a:solidFill>
                          <a:srgbClr val="002060"/>
                        </a:solidFill>
                        <a:latin typeface="Arial Black" panose="020B0A04020102020204" pitchFamily="34" charset="0"/>
                      </a:endParaRPr>
                    </a:p>
                  </a:txBody>
                  <a:tcPr/>
                </a:tc>
                <a:tc>
                  <a:txBody>
                    <a:bodyPr/>
                    <a:lstStyle/>
                    <a:p>
                      <a:r>
                        <a:rPr kumimoji="1" lang="en-US" altLang="ja-JP" sz="2800" dirty="0">
                          <a:solidFill>
                            <a:srgbClr val="FF0000"/>
                          </a:solidFill>
                          <a:latin typeface="Arial Black" panose="020B0A04020102020204" pitchFamily="34" charset="0"/>
                        </a:rPr>
                        <a:t>Sri Lanka</a:t>
                      </a:r>
                      <a:endParaRPr kumimoji="1" lang="ja-JP" altLang="en-US" sz="2800" dirty="0">
                        <a:solidFill>
                          <a:srgbClr val="FF0000"/>
                        </a:solidFill>
                        <a:latin typeface="Arial Black" panose="020B0A04020102020204" pitchFamily="34" charset="0"/>
                      </a:endParaRPr>
                    </a:p>
                  </a:txBody>
                  <a:tcPr/>
                </a:tc>
                <a:extLst>
                  <a:ext uri="{0D108BD9-81ED-4DB2-BD59-A6C34878D82A}">
                    <a16:rowId xmlns:a16="http://schemas.microsoft.com/office/drawing/2014/main" val="2270636304"/>
                  </a:ext>
                </a:extLst>
              </a:tr>
              <a:tr h="539790">
                <a:tc>
                  <a:txBody>
                    <a:bodyPr/>
                    <a:lstStyle/>
                    <a:p>
                      <a:r>
                        <a:rPr kumimoji="1" lang="en-US" altLang="ja-JP" sz="2800" dirty="0">
                          <a:solidFill>
                            <a:srgbClr val="FF0000"/>
                          </a:solidFill>
                          <a:latin typeface="Arial Black" panose="020B0A04020102020204" pitchFamily="34" charset="0"/>
                        </a:rPr>
                        <a:t>Japan</a:t>
                      </a:r>
                      <a:endParaRPr kumimoji="1" lang="ja-JP" altLang="en-US" sz="2800" dirty="0">
                        <a:solidFill>
                          <a:srgbClr val="FF0000"/>
                        </a:solidFill>
                        <a:latin typeface="Arial Black" panose="020B0A04020102020204" pitchFamily="34" charset="0"/>
                      </a:endParaRPr>
                    </a:p>
                  </a:txBody>
                  <a:tcPr/>
                </a:tc>
                <a:tc>
                  <a:txBody>
                    <a:bodyPr/>
                    <a:lstStyle/>
                    <a:p>
                      <a:r>
                        <a:rPr kumimoji="1" lang="en-US" altLang="ja-JP" sz="2800" dirty="0">
                          <a:solidFill>
                            <a:srgbClr val="002060"/>
                          </a:solidFill>
                          <a:latin typeface="Arial Black" panose="020B0A04020102020204" pitchFamily="34" charset="0"/>
                        </a:rPr>
                        <a:t>Tahiti</a:t>
                      </a:r>
                      <a:endParaRPr kumimoji="1" lang="ja-JP" altLang="en-US" sz="2800" dirty="0">
                        <a:solidFill>
                          <a:srgbClr val="002060"/>
                        </a:solidFill>
                        <a:latin typeface="Arial Black" panose="020B0A04020102020204" pitchFamily="34" charset="0"/>
                      </a:endParaRPr>
                    </a:p>
                  </a:txBody>
                  <a:tcPr/>
                </a:tc>
                <a:extLst>
                  <a:ext uri="{0D108BD9-81ED-4DB2-BD59-A6C34878D82A}">
                    <a16:rowId xmlns:a16="http://schemas.microsoft.com/office/drawing/2014/main" val="4072640529"/>
                  </a:ext>
                </a:extLst>
              </a:tr>
              <a:tr h="511839">
                <a:tc>
                  <a:txBody>
                    <a:bodyPr/>
                    <a:lstStyle/>
                    <a:p>
                      <a:r>
                        <a:rPr kumimoji="1" lang="en-US" altLang="ja-JP" sz="2800" dirty="0">
                          <a:solidFill>
                            <a:srgbClr val="FF0000"/>
                          </a:solidFill>
                          <a:latin typeface="Arial Black" panose="020B0A04020102020204" pitchFamily="34" charset="0"/>
                        </a:rPr>
                        <a:t>Macau</a:t>
                      </a:r>
                      <a:endParaRPr kumimoji="1" lang="ja-JP" altLang="en-US" sz="2800" dirty="0">
                        <a:solidFill>
                          <a:srgbClr val="FF0000"/>
                        </a:solidFill>
                        <a:latin typeface="Arial Black" panose="020B0A04020102020204" pitchFamily="34" charset="0"/>
                      </a:endParaRPr>
                    </a:p>
                  </a:txBody>
                  <a:tcPr/>
                </a:tc>
                <a:tc>
                  <a:txBody>
                    <a:bodyPr/>
                    <a:lstStyle/>
                    <a:p>
                      <a:r>
                        <a:rPr kumimoji="1" lang="en-US" altLang="ja-JP" sz="2800" dirty="0">
                          <a:solidFill>
                            <a:srgbClr val="FF0000"/>
                          </a:solidFill>
                          <a:latin typeface="Arial Black" panose="020B0A04020102020204" pitchFamily="34" charset="0"/>
                        </a:rPr>
                        <a:t>Taiwan</a:t>
                      </a:r>
                      <a:endParaRPr kumimoji="1" lang="ja-JP" altLang="en-US" sz="2800" dirty="0">
                        <a:solidFill>
                          <a:srgbClr val="FF0000"/>
                        </a:solidFill>
                        <a:latin typeface="Arial Black" panose="020B0A04020102020204" pitchFamily="34" charset="0"/>
                      </a:endParaRPr>
                    </a:p>
                  </a:txBody>
                  <a:tcPr/>
                </a:tc>
                <a:extLst>
                  <a:ext uri="{0D108BD9-81ED-4DB2-BD59-A6C34878D82A}">
                    <a16:rowId xmlns:a16="http://schemas.microsoft.com/office/drawing/2014/main" val="4038551312"/>
                  </a:ext>
                </a:extLst>
              </a:tr>
              <a:tr h="511839">
                <a:tc>
                  <a:txBody>
                    <a:bodyPr/>
                    <a:lstStyle/>
                    <a:p>
                      <a:r>
                        <a:rPr kumimoji="1" lang="en-US" altLang="ja-JP" sz="2800" dirty="0">
                          <a:solidFill>
                            <a:srgbClr val="FF0000"/>
                          </a:solidFill>
                          <a:latin typeface="Arial Black" panose="020B0A04020102020204" pitchFamily="34" charset="0"/>
                        </a:rPr>
                        <a:t>Malaysia</a:t>
                      </a:r>
                      <a:endParaRPr kumimoji="1" lang="ja-JP" altLang="en-US" sz="2800" dirty="0">
                        <a:solidFill>
                          <a:srgbClr val="FF0000"/>
                        </a:solidFill>
                        <a:latin typeface="Arial Black" panose="020B0A04020102020204" pitchFamily="34" charset="0"/>
                      </a:endParaRPr>
                    </a:p>
                  </a:txBody>
                  <a:tcPr/>
                </a:tc>
                <a:tc>
                  <a:txBody>
                    <a:bodyPr/>
                    <a:lstStyle/>
                    <a:p>
                      <a:r>
                        <a:rPr kumimoji="1" lang="en-US" altLang="ja-JP" sz="2800" dirty="0">
                          <a:solidFill>
                            <a:srgbClr val="FF0000"/>
                          </a:solidFill>
                          <a:latin typeface="Arial Black" panose="020B0A04020102020204" pitchFamily="34" charset="0"/>
                        </a:rPr>
                        <a:t>Thailand</a:t>
                      </a:r>
                      <a:endParaRPr kumimoji="1" lang="ja-JP" altLang="en-US" sz="2800" dirty="0">
                        <a:solidFill>
                          <a:srgbClr val="FF0000"/>
                        </a:solidFill>
                        <a:latin typeface="Arial Black" panose="020B0A04020102020204" pitchFamily="34" charset="0"/>
                      </a:endParaRPr>
                    </a:p>
                  </a:txBody>
                  <a:tcPr/>
                </a:tc>
                <a:extLst>
                  <a:ext uri="{0D108BD9-81ED-4DB2-BD59-A6C34878D82A}">
                    <a16:rowId xmlns:a16="http://schemas.microsoft.com/office/drawing/2014/main" val="3522341328"/>
                  </a:ext>
                </a:extLst>
              </a:tr>
              <a:tr h="511839">
                <a:tc>
                  <a:txBody>
                    <a:bodyPr/>
                    <a:lstStyle/>
                    <a:p>
                      <a:r>
                        <a:rPr kumimoji="1" lang="en-US" altLang="ja-JP" sz="2800" dirty="0">
                          <a:solidFill>
                            <a:srgbClr val="FF0000"/>
                          </a:solidFill>
                          <a:latin typeface="Arial Black" panose="020B0A04020102020204" pitchFamily="34" charset="0"/>
                        </a:rPr>
                        <a:t>Mongolia</a:t>
                      </a:r>
                      <a:endParaRPr kumimoji="1" lang="ja-JP" altLang="en-US" sz="2800" dirty="0">
                        <a:solidFill>
                          <a:srgbClr val="FF0000"/>
                        </a:solidFill>
                        <a:latin typeface="Arial Black" panose="020B0A04020102020204" pitchFamily="34" charset="0"/>
                      </a:endParaRPr>
                    </a:p>
                  </a:txBody>
                  <a:tcPr/>
                </a:tc>
                <a:tc>
                  <a:txBody>
                    <a:bodyPr/>
                    <a:lstStyle/>
                    <a:p>
                      <a:r>
                        <a:rPr kumimoji="1" lang="en-US" altLang="ja-JP" sz="2800" dirty="0" err="1">
                          <a:solidFill>
                            <a:srgbClr val="002060"/>
                          </a:solidFill>
                          <a:latin typeface="Arial Black" panose="020B0A04020102020204" pitchFamily="34" charset="0"/>
                        </a:rPr>
                        <a:t>Tiomor-Leste</a:t>
                      </a:r>
                      <a:endParaRPr kumimoji="1" lang="ja-JP" altLang="en-US" sz="2800" dirty="0">
                        <a:solidFill>
                          <a:srgbClr val="002060"/>
                        </a:solidFill>
                        <a:latin typeface="Arial Black" panose="020B0A04020102020204" pitchFamily="34" charset="0"/>
                      </a:endParaRPr>
                    </a:p>
                  </a:txBody>
                  <a:tcPr/>
                </a:tc>
                <a:extLst>
                  <a:ext uri="{0D108BD9-81ED-4DB2-BD59-A6C34878D82A}">
                    <a16:rowId xmlns:a16="http://schemas.microsoft.com/office/drawing/2014/main" val="3018704036"/>
                  </a:ext>
                </a:extLst>
              </a:tr>
              <a:tr h="511839">
                <a:tc>
                  <a:txBody>
                    <a:bodyPr/>
                    <a:lstStyle/>
                    <a:p>
                      <a:r>
                        <a:rPr kumimoji="1" lang="en-US" altLang="ja-JP" sz="2800" dirty="0">
                          <a:solidFill>
                            <a:srgbClr val="FF0000"/>
                          </a:solidFill>
                          <a:latin typeface="Arial Black" panose="020B0A04020102020204" pitchFamily="34" charset="0"/>
                        </a:rPr>
                        <a:t>Myanmar</a:t>
                      </a:r>
                      <a:endParaRPr kumimoji="1" lang="ja-JP" altLang="en-US" sz="2800" dirty="0">
                        <a:solidFill>
                          <a:srgbClr val="FF0000"/>
                        </a:solidFill>
                        <a:latin typeface="Arial Black" panose="020B0A04020102020204" pitchFamily="34" charset="0"/>
                      </a:endParaRPr>
                    </a:p>
                  </a:txBody>
                  <a:tcPr/>
                </a:tc>
                <a:tc>
                  <a:txBody>
                    <a:bodyPr/>
                    <a:lstStyle/>
                    <a:p>
                      <a:r>
                        <a:rPr kumimoji="1" lang="en-US" altLang="ja-JP" sz="2800" dirty="0">
                          <a:solidFill>
                            <a:srgbClr val="002060"/>
                          </a:solidFill>
                          <a:latin typeface="Arial Black" panose="020B0A04020102020204" pitchFamily="34" charset="0"/>
                        </a:rPr>
                        <a:t>Vietnam</a:t>
                      </a:r>
                      <a:endParaRPr kumimoji="1" lang="ja-JP" altLang="en-US" sz="2800" dirty="0">
                        <a:solidFill>
                          <a:srgbClr val="002060"/>
                        </a:solidFill>
                        <a:latin typeface="Arial Black" panose="020B0A04020102020204" pitchFamily="34" charset="0"/>
                      </a:endParaRPr>
                    </a:p>
                  </a:txBody>
                  <a:tcPr/>
                </a:tc>
                <a:extLst>
                  <a:ext uri="{0D108BD9-81ED-4DB2-BD59-A6C34878D82A}">
                    <a16:rowId xmlns:a16="http://schemas.microsoft.com/office/drawing/2014/main" val="3929262238"/>
                  </a:ext>
                </a:extLst>
              </a:tr>
            </a:tbl>
          </a:graphicData>
        </a:graphic>
      </p:graphicFrame>
    </p:spTree>
    <p:extLst>
      <p:ext uri="{BB962C8B-B14F-4D97-AF65-F5344CB8AC3E}">
        <p14:creationId xmlns:p14="http://schemas.microsoft.com/office/powerpoint/2010/main" val="1160145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1266010-FF56-45AF-81FD-B982B28D6443}"/>
              </a:ext>
            </a:extLst>
          </p:cNvPr>
          <p:cNvSpPr>
            <a:spLocks noGrp="1"/>
          </p:cNvSpPr>
          <p:nvPr>
            <p:ph type="title"/>
          </p:nvPr>
        </p:nvSpPr>
        <p:spPr/>
        <p:txBody>
          <a:bodyPr/>
          <a:lstStyle/>
          <a:p>
            <a:endParaRPr kumimoji="1" lang="ja-JP" altLang="en-US" dirty="0"/>
          </a:p>
        </p:txBody>
      </p:sp>
      <p:graphicFrame>
        <p:nvGraphicFramePr>
          <p:cNvPr id="4" name="コンテンツ プレースホルダー 3">
            <a:extLst>
              <a:ext uri="{FF2B5EF4-FFF2-40B4-BE49-F238E27FC236}">
                <a16:creationId xmlns:a16="http://schemas.microsoft.com/office/drawing/2014/main" id="{097B566E-5EC4-411E-A94C-42EAC6B86C64}"/>
              </a:ext>
            </a:extLst>
          </p:cNvPr>
          <p:cNvGraphicFramePr>
            <a:graphicFrameLocks noGrp="1"/>
          </p:cNvGraphicFramePr>
          <p:nvPr>
            <p:ph idx="1"/>
            <p:extLst>
              <p:ext uri="{D42A27DB-BD31-4B8C-83A1-F6EECF244321}">
                <p14:modId xmlns:p14="http://schemas.microsoft.com/office/powerpoint/2010/main" val="1296039832"/>
              </p:ext>
            </p:extLst>
          </p:nvPr>
        </p:nvGraphicFramePr>
        <p:xfrm>
          <a:off x="647546" y="365126"/>
          <a:ext cx="7848907" cy="6280567"/>
        </p:xfrm>
        <a:graphic>
          <a:graphicData uri="http://schemas.openxmlformats.org/drawingml/2006/table">
            <a:tbl>
              <a:tblPr>
                <a:tableStyleId>{5C22544A-7EE6-4342-B048-85BDC9FD1C3A}</a:tableStyleId>
              </a:tblPr>
              <a:tblGrid>
                <a:gridCol w="3905557">
                  <a:extLst>
                    <a:ext uri="{9D8B030D-6E8A-4147-A177-3AD203B41FA5}">
                      <a16:colId xmlns:a16="http://schemas.microsoft.com/office/drawing/2014/main" val="2258951766"/>
                    </a:ext>
                  </a:extLst>
                </a:gridCol>
                <a:gridCol w="3943350">
                  <a:extLst>
                    <a:ext uri="{9D8B030D-6E8A-4147-A177-3AD203B41FA5}">
                      <a16:colId xmlns:a16="http://schemas.microsoft.com/office/drawing/2014/main" val="2305188770"/>
                    </a:ext>
                  </a:extLst>
                </a:gridCol>
              </a:tblGrid>
              <a:tr h="511839">
                <a:tc>
                  <a:txBody>
                    <a:bodyPr/>
                    <a:lstStyle/>
                    <a:p>
                      <a:r>
                        <a:rPr kumimoji="1" lang="en-US" altLang="ja-JP" sz="2800" dirty="0">
                          <a:solidFill>
                            <a:srgbClr val="FF0000"/>
                          </a:solidFill>
                          <a:latin typeface="Arial Black" panose="020B0A04020102020204" pitchFamily="34" charset="0"/>
                        </a:rPr>
                        <a:t>Australia</a:t>
                      </a:r>
                      <a:endParaRPr kumimoji="1" lang="ja-JP" altLang="en-US" sz="2800" dirty="0">
                        <a:solidFill>
                          <a:srgbClr val="FF0000"/>
                        </a:solidFill>
                        <a:latin typeface="Arial Black" panose="020B0A04020102020204" pitchFamily="34" charset="0"/>
                      </a:endParaRPr>
                    </a:p>
                  </a:txBody>
                  <a:tcPr/>
                </a:tc>
                <a:tc>
                  <a:txBody>
                    <a:bodyPr/>
                    <a:lstStyle/>
                    <a:p>
                      <a:r>
                        <a:rPr kumimoji="1" lang="en-US" altLang="ja-JP" sz="2800" dirty="0">
                          <a:solidFill>
                            <a:srgbClr val="33CC33"/>
                          </a:solidFill>
                          <a:latin typeface="Arial Black" panose="020B0A04020102020204" pitchFamily="34" charset="0"/>
                        </a:rPr>
                        <a:t>Nepal</a:t>
                      </a:r>
                      <a:endParaRPr kumimoji="1" lang="ja-JP" altLang="en-US" sz="2800" dirty="0">
                        <a:solidFill>
                          <a:srgbClr val="33CC33"/>
                        </a:solidFill>
                        <a:latin typeface="Arial Black" panose="020B0A04020102020204" pitchFamily="34" charset="0"/>
                      </a:endParaRPr>
                    </a:p>
                  </a:txBody>
                  <a:tcPr/>
                </a:tc>
                <a:extLst>
                  <a:ext uri="{0D108BD9-81ED-4DB2-BD59-A6C34878D82A}">
                    <a16:rowId xmlns:a16="http://schemas.microsoft.com/office/drawing/2014/main" val="1687948946"/>
                  </a:ext>
                </a:extLst>
              </a:tr>
              <a:tr h="511839">
                <a:tc>
                  <a:txBody>
                    <a:bodyPr/>
                    <a:lstStyle/>
                    <a:p>
                      <a:r>
                        <a:rPr kumimoji="1" lang="en-US" altLang="ja-JP" sz="2800" dirty="0">
                          <a:solidFill>
                            <a:srgbClr val="FF0000"/>
                          </a:solidFill>
                          <a:latin typeface="Arial Black" panose="020B0A04020102020204" pitchFamily="34" charset="0"/>
                        </a:rPr>
                        <a:t>Bangladesh</a:t>
                      </a:r>
                      <a:endParaRPr kumimoji="1" lang="ja-JP" altLang="en-US" sz="2800" dirty="0">
                        <a:solidFill>
                          <a:srgbClr val="FF0000"/>
                        </a:solidFill>
                        <a:latin typeface="Arial Black" panose="020B0A04020102020204" pitchFamily="34" charset="0"/>
                      </a:endParaRPr>
                    </a:p>
                  </a:txBody>
                  <a:tcPr/>
                </a:tc>
                <a:tc>
                  <a:txBody>
                    <a:bodyPr/>
                    <a:lstStyle/>
                    <a:p>
                      <a:r>
                        <a:rPr kumimoji="1" lang="en-US" altLang="ja-JP" sz="2800" dirty="0">
                          <a:solidFill>
                            <a:srgbClr val="33CC33"/>
                          </a:solidFill>
                          <a:latin typeface="Arial Black" panose="020B0A04020102020204" pitchFamily="34" charset="0"/>
                        </a:rPr>
                        <a:t>New Zealand</a:t>
                      </a:r>
                      <a:endParaRPr kumimoji="1" lang="ja-JP" altLang="en-US" sz="2800" dirty="0">
                        <a:solidFill>
                          <a:srgbClr val="33CC33"/>
                        </a:solidFill>
                        <a:latin typeface="Arial Black" panose="020B0A04020102020204" pitchFamily="34" charset="0"/>
                      </a:endParaRPr>
                    </a:p>
                  </a:txBody>
                  <a:tcPr/>
                </a:tc>
                <a:extLst>
                  <a:ext uri="{0D108BD9-81ED-4DB2-BD59-A6C34878D82A}">
                    <a16:rowId xmlns:a16="http://schemas.microsoft.com/office/drawing/2014/main" val="3912013736"/>
                  </a:ext>
                </a:extLst>
              </a:tr>
              <a:tr h="511839">
                <a:tc>
                  <a:txBody>
                    <a:bodyPr/>
                    <a:lstStyle/>
                    <a:p>
                      <a:r>
                        <a:rPr kumimoji="1" lang="en-US" altLang="ja-JP" sz="2800" dirty="0">
                          <a:solidFill>
                            <a:srgbClr val="FF0000"/>
                          </a:solidFill>
                          <a:latin typeface="Arial Black" panose="020B0A04020102020204" pitchFamily="34" charset="0"/>
                        </a:rPr>
                        <a:t>Cambodia</a:t>
                      </a:r>
                      <a:endParaRPr kumimoji="1" lang="ja-JP" altLang="en-US" sz="2800" dirty="0">
                        <a:solidFill>
                          <a:srgbClr val="FF0000"/>
                        </a:solidFill>
                        <a:latin typeface="Arial Black" panose="020B0A04020102020204" pitchFamily="34" charset="0"/>
                      </a:endParaRPr>
                    </a:p>
                  </a:txBody>
                  <a:tcPr/>
                </a:tc>
                <a:tc>
                  <a:txBody>
                    <a:bodyPr/>
                    <a:lstStyle/>
                    <a:p>
                      <a:r>
                        <a:rPr kumimoji="1" lang="en-US" altLang="ja-JP" sz="2800" dirty="0">
                          <a:solidFill>
                            <a:srgbClr val="002060"/>
                          </a:solidFill>
                          <a:latin typeface="Arial Black" panose="020B0A04020102020204" pitchFamily="34" charset="0"/>
                        </a:rPr>
                        <a:t>Pakistan</a:t>
                      </a:r>
                      <a:endParaRPr kumimoji="1" lang="ja-JP" altLang="en-US" sz="2800" dirty="0">
                        <a:solidFill>
                          <a:srgbClr val="002060"/>
                        </a:solidFill>
                        <a:latin typeface="Arial Black" panose="020B0A04020102020204" pitchFamily="34" charset="0"/>
                      </a:endParaRPr>
                    </a:p>
                  </a:txBody>
                  <a:tcPr/>
                </a:tc>
                <a:extLst>
                  <a:ext uri="{0D108BD9-81ED-4DB2-BD59-A6C34878D82A}">
                    <a16:rowId xmlns:a16="http://schemas.microsoft.com/office/drawing/2014/main" val="164112329"/>
                  </a:ext>
                </a:extLst>
              </a:tr>
              <a:tr h="559177">
                <a:tc>
                  <a:txBody>
                    <a:bodyPr/>
                    <a:lstStyle/>
                    <a:p>
                      <a:r>
                        <a:rPr kumimoji="1" lang="en-US" altLang="ja-JP" sz="2800" dirty="0">
                          <a:solidFill>
                            <a:srgbClr val="9933FF"/>
                          </a:solidFill>
                          <a:latin typeface="Arial Black" panose="020B0A04020102020204" pitchFamily="34" charset="0"/>
                        </a:rPr>
                        <a:t>China</a:t>
                      </a:r>
                      <a:endParaRPr kumimoji="1" lang="ja-JP" altLang="en-US" sz="2800" dirty="0">
                        <a:solidFill>
                          <a:srgbClr val="9933FF"/>
                        </a:solidFill>
                        <a:latin typeface="Arial Black" panose="020B0A04020102020204" pitchFamily="34" charset="0"/>
                      </a:endParaRPr>
                    </a:p>
                  </a:txBody>
                  <a:tcPr/>
                </a:tc>
                <a:tc>
                  <a:txBody>
                    <a:bodyPr/>
                    <a:lstStyle/>
                    <a:p>
                      <a:r>
                        <a:rPr kumimoji="1" lang="en-US" altLang="ja-JP" sz="2800" dirty="0">
                          <a:solidFill>
                            <a:srgbClr val="FF0000"/>
                          </a:solidFill>
                          <a:latin typeface="Arial Black" panose="020B0A04020102020204" pitchFamily="34" charset="0"/>
                        </a:rPr>
                        <a:t>Philippines</a:t>
                      </a:r>
                      <a:endParaRPr kumimoji="1" lang="ja-JP" altLang="en-US" sz="2800" dirty="0">
                        <a:solidFill>
                          <a:srgbClr val="FF0000"/>
                        </a:solidFill>
                        <a:latin typeface="Arial Black" panose="020B0A04020102020204" pitchFamily="34" charset="0"/>
                      </a:endParaRPr>
                    </a:p>
                  </a:txBody>
                  <a:tcPr/>
                </a:tc>
                <a:extLst>
                  <a:ext uri="{0D108BD9-81ED-4DB2-BD59-A6C34878D82A}">
                    <a16:rowId xmlns:a16="http://schemas.microsoft.com/office/drawing/2014/main" val="1853168875"/>
                  </a:ext>
                </a:extLst>
              </a:tr>
              <a:tr h="511839">
                <a:tc>
                  <a:txBody>
                    <a:bodyPr/>
                    <a:lstStyle/>
                    <a:p>
                      <a:r>
                        <a:rPr lang="en-US" altLang="ja-JP" sz="2800" dirty="0">
                          <a:solidFill>
                            <a:srgbClr val="33CC33"/>
                          </a:solidFill>
                          <a:latin typeface="Arial Black" panose="020B0A04020102020204" pitchFamily="34" charset="0"/>
                        </a:rPr>
                        <a:t>Fiji</a:t>
                      </a:r>
                      <a:endParaRPr lang="ja-JP" altLang="en-US" sz="2800" dirty="0">
                        <a:solidFill>
                          <a:srgbClr val="33CC33"/>
                        </a:solidFill>
                        <a:latin typeface="Arial Black" panose="020B0A04020102020204" pitchFamily="34" charset="0"/>
                      </a:endParaRPr>
                    </a:p>
                  </a:txBody>
                  <a:tcPr/>
                </a:tc>
                <a:tc>
                  <a:txBody>
                    <a:bodyPr/>
                    <a:lstStyle/>
                    <a:p>
                      <a:r>
                        <a:rPr kumimoji="1" lang="en-US" altLang="ja-JP" sz="2800" dirty="0">
                          <a:solidFill>
                            <a:srgbClr val="002060"/>
                          </a:solidFill>
                          <a:latin typeface="Arial Black" panose="020B0A04020102020204" pitchFamily="34" charset="0"/>
                        </a:rPr>
                        <a:t>Samoa</a:t>
                      </a:r>
                      <a:endParaRPr kumimoji="1" lang="ja-JP" altLang="en-US" sz="2800" dirty="0">
                        <a:solidFill>
                          <a:srgbClr val="002060"/>
                        </a:solidFill>
                        <a:latin typeface="Arial Black" panose="020B0A04020102020204" pitchFamily="34" charset="0"/>
                      </a:endParaRPr>
                    </a:p>
                  </a:txBody>
                  <a:tcPr/>
                </a:tc>
                <a:extLst>
                  <a:ext uri="{0D108BD9-81ED-4DB2-BD59-A6C34878D82A}">
                    <a16:rowId xmlns:a16="http://schemas.microsoft.com/office/drawing/2014/main" val="2406422752"/>
                  </a:ext>
                </a:extLst>
              </a:tr>
              <a:tr h="511839">
                <a:tc>
                  <a:txBody>
                    <a:bodyPr/>
                    <a:lstStyle/>
                    <a:p>
                      <a:r>
                        <a:rPr kumimoji="1" lang="en-US" altLang="ja-JP" sz="2800" dirty="0">
                          <a:solidFill>
                            <a:srgbClr val="FF0000"/>
                          </a:solidFill>
                          <a:latin typeface="Arial Black" panose="020B0A04020102020204" pitchFamily="34" charset="0"/>
                        </a:rPr>
                        <a:t>Hong Kong</a:t>
                      </a:r>
                      <a:endParaRPr kumimoji="1" lang="ja-JP" altLang="en-US" sz="2800" dirty="0">
                        <a:solidFill>
                          <a:srgbClr val="FF0000"/>
                        </a:solidFill>
                        <a:latin typeface="Arial Black" panose="020B0A04020102020204" pitchFamily="34" charset="0"/>
                      </a:endParaRPr>
                    </a:p>
                  </a:txBody>
                  <a:tcPr/>
                </a:tc>
                <a:tc>
                  <a:txBody>
                    <a:bodyPr/>
                    <a:lstStyle/>
                    <a:p>
                      <a:r>
                        <a:rPr kumimoji="1" lang="en-US" altLang="ja-JP" sz="2800" dirty="0">
                          <a:solidFill>
                            <a:srgbClr val="FF0000"/>
                          </a:solidFill>
                          <a:latin typeface="Arial Black" panose="020B0A04020102020204" pitchFamily="34" charset="0"/>
                        </a:rPr>
                        <a:t>Singapore</a:t>
                      </a:r>
                      <a:endParaRPr kumimoji="1" lang="ja-JP" altLang="en-US" sz="2800" dirty="0">
                        <a:solidFill>
                          <a:srgbClr val="FF0000"/>
                        </a:solidFill>
                        <a:latin typeface="Arial Black" panose="020B0A04020102020204" pitchFamily="34" charset="0"/>
                      </a:endParaRPr>
                    </a:p>
                  </a:txBody>
                  <a:tcPr/>
                </a:tc>
                <a:extLst>
                  <a:ext uri="{0D108BD9-81ED-4DB2-BD59-A6C34878D82A}">
                    <a16:rowId xmlns:a16="http://schemas.microsoft.com/office/drawing/2014/main" val="2943701293"/>
                  </a:ext>
                </a:extLst>
              </a:tr>
              <a:tr h="511839">
                <a:tc>
                  <a:txBody>
                    <a:bodyPr/>
                    <a:lstStyle/>
                    <a:p>
                      <a:r>
                        <a:rPr kumimoji="1" lang="en-US" altLang="ja-JP" sz="2800" dirty="0">
                          <a:solidFill>
                            <a:srgbClr val="33CC33"/>
                          </a:solidFill>
                          <a:latin typeface="Arial Black" panose="020B0A04020102020204" pitchFamily="34" charset="0"/>
                        </a:rPr>
                        <a:t>Indonesia</a:t>
                      </a:r>
                      <a:endParaRPr kumimoji="1" lang="ja-JP" altLang="en-US" sz="2800" dirty="0">
                        <a:solidFill>
                          <a:srgbClr val="33CC33"/>
                        </a:solidFill>
                        <a:latin typeface="Arial Black" panose="020B0A04020102020204" pitchFamily="34" charset="0"/>
                      </a:endParaRPr>
                    </a:p>
                  </a:txBody>
                  <a:tcPr/>
                </a:tc>
                <a:tc>
                  <a:txBody>
                    <a:bodyPr/>
                    <a:lstStyle/>
                    <a:p>
                      <a:r>
                        <a:rPr kumimoji="1" lang="en-US" altLang="ja-JP" sz="2800" dirty="0">
                          <a:solidFill>
                            <a:srgbClr val="FF0000"/>
                          </a:solidFill>
                          <a:latin typeface="Arial Black" panose="020B0A04020102020204" pitchFamily="34" charset="0"/>
                        </a:rPr>
                        <a:t>Sri Lanka</a:t>
                      </a:r>
                      <a:endParaRPr kumimoji="1" lang="ja-JP" altLang="en-US" sz="2800" dirty="0">
                        <a:solidFill>
                          <a:srgbClr val="FF0000"/>
                        </a:solidFill>
                        <a:latin typeface="Arial Black" panose="020B0A04020102020204" pitchFamily="34" charset="0"/>
                      </a:endParaRPr>
                    </a:p>
                  </a:txBody>
                  <a:tcPr/>
                </a:tc>
                <a:extLst>
                  <a:ext uri="{0D108BD9-81ED-4DB2-BD59-A6C34878D82A}">
                    <a16:rowId xmlns:a16="http://schemas.microsoft.com/office/drawing/2014/main" val="2270636304"/>
                  </a:ext>
                </a:extLst>
              </a:tr>
              <a:tr h="539790">
                <a:tc>
                  <a:txBody>
                    <a:bodyPr/>
                    <a:lstStyle/>
                    <a:p>
                      <a:r>
                        <a:rPr kumimoji="1" lang="en-US" altLang="ja-JP" sz="2800" dirty="0">
                          <a:solidFill>
                            <a:srgbClr val="FF0000"/>
                          </a:solidFill>
                          <a:latin typeface="Arial Black" panose="020B0A04020102020204" pitchFamily="34" charset="0"/>
                        </a:rPr>
                        <a:t>Japan</a:t>
                      </a:r>
                      <a:endParaRPr kumimoji="1" lang="ja-JP" altLang="en-US" sz="2800" dirty="0">
                        <a:solidFill>
                          <a:srgbClr val="FF0000"/>
                        </a:solidFill>
                        <a:latin typeface="Arial Black" panose="020B0A04020102020204" pitchFamily="34" charset="0"/>
                      </a:endParaRPr>
                    </a:p>
                  </a:txBody>
                  <a:tcPr/>
                </a:tc>
                <a:tc>
                  <a:txBody>
                    <a:bodyPr/>
                    <a:lstStyle/>
                    <a:p>
                      <a:r>
                        <a:rPr kumimoji="1" lang="en-US" altLang="ja-JP" sz="2800" dirty="0">
                          <a:solidFill>
                            <a:srgbClr val="002060"/>
                          </a:solidFill>
                          <a:latin typeface="Arial Black" panose="020B0A04020102020204" pitchFamily="34" charset="0"/>
                        </a:rPr>
                        <a:t>Tahiti</a:t>
                      </a:r>
                      <a:endParaRPr kumimoji="1" lang="ja-JP" altLang="en-US" sz="2800" dirty="0">
                        <a:solidFill>
                          <a:srgbClr val="002060"/>
                        </a:solidFill>
                        <a:latin typeface="Arial Black" panose="020B0A04020102020204" pitchFamily="34" charset="0"/>
                      </a:endParaRPr>
                    </a:p>
                  </a:txBody>
                  <a:tcPr/>
                </a:tc>
                <a:extLst>
                  <a:ext uri="{0D108BD9-81ED-4DB2-BD59-A6C34878D82A}">
                    <a16:rowId xmlns:a16="http://schemas.microsoft.com/office/drawing/2014/main" val="4072640529"/>
                  </a:ext>
                </a:extLst>
              </a:tr>
              <a:tr h="511839">
                <a:tc>
                  <a:txBody>
                    <a:bodyPr/>
                    <a:lstStyle/>
                    <a:p>
                      <a:r>
                        <a:rPr kumimoji="1" lang="en-US" altLang="ja-JP" sz="2800" dirty="0">
                          <a:solidFill>
                            <a:srgbClr val="FF0000"/>
                          </a:solidFill>
                          <a:latin typeface="Arial Black" panose="020B0A04020102020204" pitchFamily="34" charset="0"/>
                        </a:rPr>
                        <a:t>Macau</a:t>
                      </a:r>
                      <a:endParaRPr kumimoji="1" lang="ja-JP" altLang="en-US" sz="2800" dirty="0">
                        <a:solidFill>
                          <a:srgbClr val="FF0000"/>
                        </a:solidFill>
                        <a:latin typeface="Arial Black" panose="020B0A04020102020204" pitchFamily="34" charset="0"/>
                      </a:endParaRPr>
                    </a:p>
                  </a:txBody>
                  <a:tcPr/>
                </a:tc>
                <a:tc>
                  <a:txBody>
                    <a:bodyPr/>
                    <a:lstStyle/>
                    <a:p>
                      <a:r>
                        <a:rPr kumimoji="1" lang="en-US" altLang="ja-JP" sz="2800" dirty="0">
                          <a:solidFill>
                            <a:srgbClr val="FF0000"/>
                          </a:solidFill>
                          <a:latin typeface="Arial Black" panose="020B0A04020102020204" pitchFamily="34" charset="0"/>
                        </a:rPr>
                        <a:t>Taiwan</a:t>
                      </a:r>
                      <a:endParaRPr kumimoji="1" lang="ja-JP" altLang="en-US" sz="2800" dirty="0">
                        <a:solidFill>
                          <a:srgbClr val="FF0000"/>
                        </a:solidFill>
                        <a:latin typeface="Arial Black" panose="020B0A04020102020204" pitchFamily="34" charset="0"/>
                      </a:endParaRPr>
                    </a:p>
                  </a:txBody>
                  <a:tcPr/>
                </a:tc>
                <a:extLst>
                  <a:ext uri="{0D108BD9-81ED-4DB2-BD59-A6C34878D82A}">
                    <a16:rowId xmlns:a16="http://schemas.microsoft.com/office/drawing/2014/main" val="4038551312"/>
                  </a:ext>
                </a:extLst>
              </a:tr>
              <a:tr h="511839">
                <a:tc>
                  <a:txBody>
                    <a:bodyPr/>
                    <a:lstStyle/>
                    <a:p>
                      <a:r>
                        <a:rPr kumimoji="1" lang="en-US" altLang="ja-JP" sz="2800" dirty="0">
                          <a:solidFill>
                            <a:srgbClr val="FF0000"/>
                          </a:solidFill>
                          <a:latin typeface="Arial Black" panose="020B0A04020102020204" pitchFamily="34" charset="0"/>
                        </a:rPr>
                        <a:t>Malaysia</a:t>
                      </a:r>
                      <a:endParaRPr kumimoji="1" lang="ja-JP" altLang="en-US" sz="2800" dirty="0">
                        <a:solidFill>
                          <a:srgbClr val="FF0000"/>
                        </a:solidFill>
                        <a:latin typeface="Arial Black" panose="020B0A04020102020204" pitchFamily="34" charset="0"/>
                      </a:endParaRPr>
                    </a:p>
                  </a:txBody>
                  <a:tcPr/>
                </a:tc>
                <a:tc>
                  <a:txBody>
                    <a:bodyPr/>
                    <a:lstStyle/>
                    <a:p>
                      <a:r>
                        <a:rPr kumimoji="1" lang="en-US" altLang="ja-JP" sz="2800" dirty="0">
                          <a:solidFill>
                            <a:srgbClr val="FF0000"/>
                          </a:solidFill>
                          <a:latin typeface="Arial Black" panose="020B0A04020102020204" pitchFamily="34" charset="0"/>
                        </a:rPr>
                        <a:t>Thailand</a:t>
                      </a:r>
                      <a:endParaRPr kumimoji="1" lang="ja-JP" altLang="en-US" sz="2800" dirty="0">
                        <a:solidFill>
                          <a:srgbClr val="FF0000"/>
                        </a:solidFill>
                        <a:latin typeface="Arial Black" panose="020B0A04020102020204" pitchFamily="34" charset="0"/>
                      </a:endParaRPr>
                    </a:p>
                  </a:txBody>
                  <a:tcPr/>
                </a:tc>
                <a:extLst>
                  <a:ext uri="{0D108BD9-81ED-4DB2-BD59-A6C34878D82A}">
                    <a16:rowId xmlns:a16="http://schemas.microsoft.com/office/drawing/2014/main" val="3522341328"/>
                  </a:ext>
                </a:extLst>
              </a:tr>
              <a:tr h="511839">
                <a:tc>
                  <a:txBody>
                    <a:bodyPr/>
                    <a:lstStyle/>
                    <a:p>
                      <a:r>
                        <a:rPr kumimoji="1" lang="en-US" altLang="ja-JP" sz="2800" dirty="0">
                          <a:solidFill>
                            <a:srgbClr val="FF0000"/>
                          </a:solidFill>
                          <a:latin typeface="Arial Black" panose="020B0A04020102020204" pitchFamily="34" charset="0"/>
                        </a:rPr>
                        <a:t>Mongolia</a:t>
                      </a:r>
                      <a:endParaRPr kumimoji="1" lang="ja-JP" altLang="en-US" sz="2800" dirty="0">
                        <a:solidFill>
                          <a:srgbClr val="FF0000"/>
                        </a:solidFill>
                        <a:latin typeface="Arial Black" panose="020B0A04020102020204" pitchFamily="34" charset="0"/>
                      </a:endParaRPr>
                    </a:p>
                  </a:txBody>
                  <a:tcPr/>
                </a:tc>
                <a:tc>
                  <a:txBody>
                    <a:bodyPr/>
                    <a:lstStyle/>
                    <a:p>
                      <a:r>
                        <a:rPr kumimoji="1" lang="en-US" altLang="ja-JP" sz="2800" dirty="0" err="1">
                          <a:solidFill>
                            <a:srgbClr val="002060"/>
                          </a:solidFill>
                          <a:latin typeface="Arial Black" panose="020B0A04020102020204" pitchFamily="34" charset="0"/>
                        </a:rPr>
                        <a:t>Tiomor-Leste</a:t>
                      </a:r>
                      <a:endParaRPr kumimoji="1" lang="ja-JP" altLang="en-US" sz="2800" dirty="0">
                        <a:solidFill>
                          <a:srgbClr val="002060"/>
                        </a:solidFill>
                        <a:latin typeface="Arial Black" panose="020B0A04020102020204" pitchFamily="34" charset="0"/>
                      </a:endParaRPr>
                    </a:p>
                  </a:txBody>
                  <a:tcPr/>
                </a:tc>
                <a:extLst>
                  <a:ext uri="{0D108BD9-81ED-4DB2-BD59-A6C34878D82A}">
                    <a16:rowId xmlns:a16="http://schemas.microsoft.com/office/drawing/2014/main" val="3018704036"/>
                  </a:ext>
                </a:extLst>
              </a:tr>
              <a:tr h="511839">
                <a:tc>
                  <a:txBody>
                    <a:bodyPr/>
                    <a:lstStyle/>
                    <a:p>
                      <a:r>
                        <a:rPr kumimoji="1" lang="en-US" altLang="ja-JP" sz="2800" dirty="0">
                          <a:solidFill>
                            <a:srgbClr val="FF0000"/>
                          </a:solidFill>
                          <a:latin typeface="Arial Black" panose="020B0A04020102020204" pitchFamily="34" charset="0"/>
                        </a:rPr>
                        <a:t>Myanmar</a:t>
                      </a:r>
                      <a:endParaRPr kumimoji="1" lang="ja-JP" altLang="en-US" sz="2800" dirty="0">
                        <a:solidFill>
                          <a:srgbClr val="FF0000"/>
                        </a:solidFill>
                        <a:latin typeface="Arial Black" panose="020B0A04020102020204" pitchFamily="34" charset="0"/>
                      </a:endParaRPr>
                    </a:p>
                  </a:txBody>
                  <a:tcPr/>
                </a:tc>
                <a:tc>
                  <a:txBody>
                    <a:bodyPr/>
                    <a:lstStyle/>
                    <a:p>
                      <a:r>
                        <a:rPr kumimoji="1" lang="en-US" altLang="ja-JP" sz="2800" dirty="0">
                          <a:solidFill>
                            <a:srgbClr val="002060"/>
                          </a:solidFill>
                          <a:latin typeface="Arial Black" panose="020B0A04020102020204" pitchFamily="34" charset="0"/>
                        </a:rPr>
                        <a:t>Vietnam</a:t>
                      </a:r>
                      <a:endParaRPr kumimoji="1" lang="ja-JP" altLang="en-US" sz="2800" dirty="0">
                        <a:solidFill>
                          <a:srgbClr val="002060"/>
                        </a:solidFill>
                        <a:latin typeface="Arial Black" panose="020B0A04020102020204" pitchFamily="34" charset="0"/>
                      </a:endParaRPr>
                    </a:p>
                  </a:txBody>
                  <a:tcPr/>
                </a:tc>
                <a:extLst>
                  <a:ext uri="{0D108BD9-81ED-4DB2-BD59-A6C34878D82A}">
                    <a16:rowId xmlns:a16="http://schemas.microsoft.com/office/drawing/2014/main" val="3929262238"/>
                  </a:ext>
                </a:extLst>
              </a:tr>
            </a:tbl>
          </a:graphicData>
        </a:graphic>
      </p:graphicFrame>
    </p:spTree>
    <p:extLst>
      <p:ext uri="{BB962C8B-B14F-4D97-AF65-F5344CB8AC3E}">
        <p14:creationId xmlns:p14="http://schemas.microsoft.com/office/powerpoint/2010/main" val="57536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オブジェクト 3">
            <a:extLst>
              <a:ext uri="{FF2B5EF4-FFF2-40B4-BE49-F238E27FC236}">
                <a16:creationId xmlns:a16="http://schemas.microsoft.com/office/drawing/2014/main" id="{297AB9C0-3505-4115-816B-356A7E885A87}"/>
              </a:ext>
            </a:extLst>
          </p:cNvPr>
          <p:cNvGraphicFramePr>
            <a:graphicFrameLocks noChangeAspect="1"/>
          </p:cNvGraphicFramePr>
          <p:nvPr>
            <p:extLst>
              <p:ext uri="{D42A27DB-BD31-4B8C-83A1-F6EECF244321}">
                <p14:modId xmlns:p14="http://schemas.microsoft.com/office/powerpoint/2010/main" val="1338977951"/>
              </p:ext>
            </p:extLst>
          </p:nvPr>
        </p:nvGraphicFramePr>
        <p:xfrm>
          <a:off x="441795" y="892277"/>
          <a:ext cx="8096504" cy="4697362"/>
        </p:xfrm>
        <a:graphic>
          <a:graphicData uri="http://schemas.openxmlformats.org/presentationml/2006/ole">
            <mc:AlternateContent xmlns:mc="http://schemas.openxmlformats.org/markup-compatibility/2006">
              <mc:Choice xmlns:v="urn:schemas-microsoft-com:vml" Requires="v">
                <p:oleObj spid="_x0000_s5129" name="Worksheet" r:id="rId3" imgW="6005597" imgH="2514600" progId="Excel.Sheet.12">
                  <p:embed/>
                </p:oleObj>
              </mc:Choice>
              <mc:Fallback>
                <p:oleObj name="Worksheet" r:id="rId3" imgW="6005597" imgH="2514600" progId="Excel.Sheet.12">
                  <p:embed/>
                  <p:pic>
                    <p:nvPicPr>
                      <p:cNvPr id="0" name=""/>
                      <p:cNvPicPr/>
                      <p:nvPr/>
                    </p:nvPicPr>
                    <p:blipFill>
                      <a:blip r:embed="rId4"/>
                      <a:stretch>
                        <a:fillRect/>
                      </a:stretch>
                    </p:blipFill>
                    <p:spPr>
                      <a:xfrm>
                        <a:off x="441795" y="892277"/>
                        <a:ext cx="8096504" cy="4697362"/>
                      </a:xfrm>
                      <a:prstGeom prst="rect">
                        <a:avLst/>
                      </a:prstGeom>
                    </p:spPr>
                  </p:pic>
                </p:oleObj>
              </mc:Fallback>
            </mc:AlternateContent>
          </a:graphicData>
        </a:graphic>
      </p:graphicFrame>
    </p:spTree>
    <p:extLst>
      <p:ext uri="{BB962C8B-B14F-4D97-AF65-F5344CB8AC3E}">
        <p14:creationId xmlns:p14="http://schemas.microsoft.com/office/powerpoint/2010/main" val="3978885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グラフ 4">
            <a:extLst>
              <a:ext uri="{FF2B5EF4-FFF2-40B4-BE49-F238E27FC236}">
                <a16:creationId xmlns:a16="http://schemas.microsoft.com/office/drawing/2014/main" id="{5350185E-237A-4AF8-AEA7-73A2655A9A77}"/>
              </a:ext>
            </a:extLst>
          </p:cNvPr>
          <p:cNvGraphicFramePr>
            <a:graphicFrameLocks/>
          </p:cNvGraphicFramePr>
          <p:nvPr>
            <p:extLst/>
          </p:nvPr>
        </p:nvGraphicFramePr>
        <p:xfrm>
          <a:off x="457078" y="1330588"/>
          <a:ext cx="7772645" cy="5119689"/>
        </p:xfrm>
        <a:graphic>
          <a:graphicData uri="http://schemas.openxmlformats.org/drawingml/2006/chart">
            <c:chart xmlns:c="http://schemas.openxmlformats.org/drawingml/2006/chart" xmlns:r="http://schemas.openxmlformats.org/officeDocument/2006/relationships" r:id="rId3"/>
          </a:graphicData>
        </a:graphic>
      </p:graphicFrame>
      <p:sp>
        <p:nvSpPr>
          <p:cNvPr id="6" name="タイトル 1">
            <a:extLst>
              <a:ext uri="{FF2B5EF4-FFF2-40B4-BE49-F238E27FC236}">
                <a16:creationId xmlns:a16="http://schemas.microsoft.com/office/drawing/2014/main" id="{83B820A6-BC36-4DFA-94C1-E3A028662F10}"/>
              </a:ext>
            </a:extLst>
          </p:cNvPr>
          <p:cNvSpPr txBox="1">
            <a:spLocks/>
          </p:cNvSpPr>
          <p:nvPr/>
        </p:nvSpPr>
        <p:spPr>
          <a:xfrm>
            <a:off x="-809522" y="-232935"/>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r>
              <a:rPr lang="en-US" altLang="ja-JP" sz="3600" b="1" dirty="0">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rPr>
              <a:t>YMI MEMBERSHIP (Aug. 2018)</a:t>
            </a:r>
            <a:endParaRPr lang="ja-JP" altLang="en-US" sz="3600" b="1" dirty="0">
              <a:solidFill>
                <a:schemeClr val="accent5">
                  <a:lumMod val="50000"/>
                </a:schemeClr>
              </a:solidFill>
              <a:latin typeface="Tahoma" panose="020B0604030504040204" pitchFamily="34" charset="0"/>
              <a:ea typeface="ＭＳ Ｐゴシック" panose="020B0600070205080204" pitchFamily="50" charset="-128"/>
              <a:cs typeface="Tahoma" panose="020B0604030504040204" pitchFamily="34" charset="0"/>
            </a:endParaRPr>
          </a:p>
        </p:txBody>
      </p:sp>
    </p:spTree>
    <p:extLst>
      <p:ext uri="{BB962C8B-B14F-4D97-AF65-F5344CB8AC3E}">
        <p14:creationId xmlns:p14="http://schemas.microsoft.com/office/powerpoint/2010/main" val="3783783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01BB3CE-2367-422A-9AE0-594F113AE513}"/>
              </a:ext>
            </a:extLst>
          </p:cNvPr>
          <p:cNvSpPr>
            <a:spLocks noGrp="1"/>
          </p:cNvSpPr>
          <p:nvPr>
            <p:ph type="title"/>
          </p:nvPr>
        </p:nvSpPr>
        <p:spPr>
          <a:xfrm>
            <a:off x="212425" y="306132"/>
            <a:ext cx="8719150" cy="1325563"/>
          </a:xfrm>
        </p:spPr>
        <p:txBody>
          <a:bodyPr>
            <a:normAutofit/>
          </a:bodyPr>
          <a:lstStyle/>
          <a:p>
            <a:pPr algn="ctr"/>
            <a:r>
              <a:rPr lang="en-US" altLang="ja-JP" sz="3600" b="1" dirty="0">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rPr>
              <a:t>ASP AREA MEMBERSHIP (Aug. 2018)</a:t>
            </a:r>
            <a:endParaRPr lang="ja-JP" altLang="en-US" sz="3600" b="1" dirty="0">
              <a:solidFill>
                <a:schemeClr val="accent5">
                  <a:lumMod val="50000"/>
                </a:schemeClr>
              </a:solidFill>
              <a:latin typeface="Tahoma" panose="020B0604030504040204" pitchFamily="34" charset="0"/>
              <a:ea typeface="ＭＳ Ｐゴシック" panose="020B0600070205080204" pitchFamily="50" charset="-128"/>
              <a:cs typeface="Tahoma" panose="020B0604030504040204" pitchFamily="34" charset="0"/>
            </a:endParaRPr>
          </a:p>
        </p:txBody>
      </p:sp>
      <p:graphicFrame>
        <p:nvGraphicFramePr>
          <p:cNvPr id="4" name="コンテンツ プレースホルダー 3">
            <a:extLst>
              <a:ext uri="{FF2B5EF4-FFF2-40B4-BE49-F238E27FC236}">
                <a16:creationId xmlns:a16="http://schemas.microsoft.com/office/drawing/2014/main" id="{ECD7D436-B5F9-49F3-9925-10E2CEB7B2C6}"/>
              </a:ext>
            </a:extLst>
          </p:cNvPr>
          <p:cNvGraphicFramePr>
            <a:graphicFrameLocks noGrp="1"/>
          </p:cNvGraphicFramePr>
          <p:nvPr>
            <p:ph idx="1"/>
            <p:extLst/>
          </p:nvPr>
        </p:nvGraphicFramePr>
        <p:xfrm>
          <a:off x="645683" y="1474587"/>
          <a:ext cx="8992388" cy="462670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6842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C7A6F53-BA50-404C-B20D-D510CE1968B4}"/>
              </a:ext>
            </a:extLst>
          </p:cNvPr>
          <p:cNvSpPr>
            <a:spLocks noGrp="1"/>
          </p:cNvSpPr>
          <p:nvPr>
            <p:ph type="title"/>
          </p:nvPr>
        </p:nvSpPr>
        <p:spPr>
          <a:xfrm>
            <a:off x="564449" y="753658"/>
            <a:ext cx="7886700" cy="1325563"/>
          </a:xfrm>
        </p:spPr>
        <p:txBody>
          <a:bodyPr>
            <a:noAutofit/>
          </a:bodyPr>
          <a:lstStyle/>
          <a:p>
            <a:pPr algn="ctr"/>
            <a:r>
              <a:rPr kumimoji="1" lang="en-US" altLang="ja-JP" sz="5400" b="1" dirty="0">
                <a:solidFill>
                  <a:schemeClr val="accent5">
                    <a:lumMod val="50000"/>
                  </a:schemeClr>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Purpose of ASP Area</a:t>
            </a:r>
            <a:endParaRPr kumimoji="1" lang="ja-JP" altLang="en-US" sz="5400" b="1" dirty="0">
              <a:solidFill>
                <a:schemeClr val="accent5">
                  <a:lumMod val="50000"/>
                </a:schemeClr>
              </a:solidFill>
              <a:effectLst>
                <a:outerShdw blurRad="38100" dist="38100" dir="2700000" algn="tl">
                  <a:srgbClr val="000000">
                    <a:alpha val="43137"/>
                  </a:srgbClr>
                </a:outerShdw>
              </a:effectLst>
              <a:latin typeface="Tahoma" panose="020B0604030504040204" pitchFamily="34" charset="0"/>
              <a:cs typeface="Tahoma" panose="020B0604030504040204" pitchFamily="34" charset="0"/>
            </a:endParaRPr>
          </a:p>
        </p:txBody>
      </p:sp>
      <p:sp>
        <p:nvSpPr>
          <p:cNvPr id="3" name="コンテンツ プレースホルダー 2">
            <a:extLst>
              <a:ext uri="{FF2B5EF4-FFF2-40B4-BE49-F238E27FC236}">
                <a16:creationId xmlns:a16="http://schemas.microsoft.com/office/drawing/2014/main" id="{BE03F450-8DB8-4A9D-B425-246DE8ECE5F9}"/>
              </a:ext>
            </a:extLst>
          </p:cNvPr>
          <p:cNvSpPr>
            <a:spLocks noGrp="1"/>
          </p:cNvSpPr>
          <p:nvPr>
            <p:ph idx="1"/>
          </p:nvPr>
        </p:nvSpPr>
        <p:spPr>
          <a:xfrm>
            <a:off x="80865" y="1520825"/>
            <a:ext cx="9144000" cy="4351338"/>
          </a:xfrm>
        </p:spPr>
        <p:txBody>
          <a:bodyPr>
            <a:normAutofit/>
          </a:bodyPr>
          <a:lstStyle/>
          <a:p>
            <a:endParaRPr kumimoji="1" lang="en-US" altLang="ja-JP" dirty="0"/>
          </a:p>
          <a:p>
            <a:endParaRPr lang="en-US" altLang="ja-JP" dirty="0"/>
          </a:p>
          <a:p>
            <a:endParaRPr kumimoji="1" lang="en-US" altLang="ja-JP" dirty="0"/>
          </a:p>
          <a:p>
            <a:pPr marL="0" indent="0">
              <a:buNone/>
            </a:pPr>
            <a:r>
              <a:rPr lang="en-US" altLang="ja-JP" sz="5200" b="1" dirty="0">
                <a:solidFill>
                  <a:srgbClr val="0070C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To support each Region within ASP Area</a:t>
            </a:r>
            <a:endParaRPr kumimoji="1" lang="ja-JP" altLang="en-US" sz="5200" b="1" dirty="0">
              <a:solidFill>
                <a:srgbClr val="0070C0"/>
              </a:solidFill>
              <a:effectLst>
                <a:outerShdw blurRad="38100" dist="38100" dir="2700000" algn="tl">
                  <a:srgbClr val="000000">
                    <a:alpha val="43137"/>
                  </a:srgbClr>
                </a:outerShdw>
              </a:effectLst>
              <a:latin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844953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p:cTn id="7"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8"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9"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C7A6F53-BA50-404C-B20D-D510CE1968B4}"/>
              </a:ext>
            </a:extLst>
          </p:cNvPr>
          <p:cNvSpPr>
            <a:spLocks noGrp="1"/>
          </p:cNvSpPr>
          <p:nvPr>
            <p:ph type="title"/>
          </p:nvPr>
        </p:nvSpPr>
        <p:spPr>
          <a:xfrm>
            <a:off x="564449" y="753658"/>
            <a:ext cx="7886700" cy="1325563"/>
          </a:xfrm>
        </p:spPr>
        <p:txBody>
          <a:bodyPr>
            <a:noAutofit/>
          </a:bodyPr>
          <a:lstStyle/>
          <a:p>
            <a:pPr algn="ctr"/>
            <a:r>
              <a:rPr kumimoji="1" lang="en-US" altLang="ja-JP" sz="5400" b="1" dirty="0">
                <a:solidFill>
                  <a:schemeClr val="accent5">
                    <a:lumMod val="50000"/>
                  </a:schemeClr>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Goals of ASP Area</a:t>
            </a:r>
            <a:endParaRPr kumimoji="1" lang="ja-JP" altLang="en-US" sz="5400" b="1" dirty="0">
              <a:solidFill>
                <a:schemeClr val="accent5">
                  <a:lumMod val="50000"/>
                </a:schemeClr>
              </a:solidFill>
              <a:effectLst>
                <a:outerShdw blurRad="38100" dist="38100" dir="2700000" algn="tl">
                  <a:srgbClr val="000000">
                    <a:alpha val="43137"/>
                  </a:srgbClr>
                </a:outerShdw>
              </a:effectLst>
              <a:latin typeface="Tahoma" panose="020B0604030504040204" pitchFamily="34" charset="0"/>
              <a:cs typeface="Tahoma" panose="020B0604030504040204" pitchFamily="34" charset="0"/>
            </a:endParaRPr>
          </a:p>
        </p:txBody>
      </p:sp>
      <p:sp>
        <p:nvSpPr>
          <p:cNvPr id="3" name="コンテンツ プレースホルダー 2">
            <a:extLst>
              <a:ext uri="{FF2B5EF4-FFF2-40B4-BE49-F238E27FC236}">
                <a16:creationId xmlns:a16="http://schemas.microsoft.com/office/drawing/2014/main" id="{BE03F450-8DB8-4A9D-B425-246DE8ECE5F9}"/>
              </a:ext>
            </a:extLst>
          </p:cNvPr>
          <p:cNvSpPr>
            <a:spLocks noGrp="1"/>
          </p:cNvSpPr>
          <p:nvPr>
            <p:ph idx="1"/>
          </p:nvPr>
        </p:nvSpPr>
        <p:spPr>
          <a:xfrm>
            <a:off x="66117" y="1107870"/>
            <a:ext cx="9166374" cy="4351338"/>
          </a:xfrm>
        </p:spPr>
        <p:txBody>
          <a:bodyPr>
            <a:normAutofit fontScale="77500" lnSpcReduction="20000"/>
          </a:bodyPr>
          <a:lstStyle/>
          <a:p>
            <a:endParaRPr kumimoji="1" lang="en-US" altLang="ja-JP" dirty="0"/>
          </a:p>
          <a:p>
            <a:endParaRPr lang="en-US" altLang="ja-JP" dirty="0"/>
          </a:p>
          <a:p>
            <a:endParaRPr kumimoji="1" lang="en-US" altLang="ja-JP" dirty="0"/>
          </a:p>
          <a:p>
            <a:pPr marL="914400" indent="-914400">
              <a:buAutoNum type="alphaLcParenR"/>
            </a:pPr>
            <a:r>
              <a:rPr lang="en-US" altLang="ja-JP" sz="5200" b="1" dirty="0">
                <a:solidFill>
                  <a:srgbClr val="0070C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Each Region to become more active</a:t>
            </a:r>
          </a:p>
          <a:p>
            <a:pPr marL="914400" indent="-914400">
              <a:spcBef>
                <a:spcPts val="3000"/>
              </a:spcBef>
              <a:buAutoNum type="alphaLcParenR"/>
            </a:pPr>
            <a:r>
              <a:rPr lang="en-US" altLang="ja-JP" sz="5200" b="1" dirty="0">
                <a:solidFill>
                  <a:srgbClr val="0070C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Each Region to provide more and better services to YMCA and local communities</a:t>
            </a:r>
            <a:endParaRPr kumimoji="1" lang="ja-JP" altLang="en-US" sz="5200" b="1" dirty="0">
              <a:solidFill>
                <a:srgbClr val="0070C0"/>
              </a:solidFill>
              <a:effectLst>
                <a:outerShdw blurRad="38100" dist="38100" dir="2700000" algn="tl">
                  <a:srgbClr val="000000">
                    <a:alpha val="43137"/>
                  </a:srgbClr>
                </a:outerShdw>
              </a:effectLst>
              <a:latin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73244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p:cTn id="7"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8"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9" dur="500"/>
                                        <p:tgtEl>
                                          <p:spTgt spid="3">
                                            <p:txEl>
                                              <p:pRg st="3" end="3"/>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 calcmode="lin" valueType="num">
                                      <p:cBhvr>
                                        <p:cTn id="14"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16"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C7A6F53-BA50-404C-B20D-D510CE1968B4}"/>
              </a:ext>
            </a:extLst>
          </p:cNvPr>
          <p:cNvSpPr>
            <a:spLocks noGrp="1"/>
          </p:cNvSpPr>
          <p:nvPr>
            <p:ph type="title"/>
          </p:nvPr>
        </p:nvSpPr>
        <p:spPr/>
        <p:txBody>
          <a:bodyPr>
            <a:normAutofit/>
          </a:bodyPr>
          <a:lstStyle/>
          <a:p>
            <a:pPr algn="ctr"/>
            <a:r>
              <a:rPr kumimoji="1" lang="en-US" altLang="ja-JP" sz="6600" b="1" dirty="0">
                <a:solidFill>
                  <a:schemeClr val="accent5">
                    <a:lumMod val="50000"/>
                  </a:schemeClr>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THEME</a:t>
            </a:r>
            <a:endParaRPr kumimoji="1" lang="ja-JP" altLang="en-US" sz="6600" b="1" dirty="0">
              <a:solidFill>
                <a:schemeClr val="accent5">
                  <a:lumMod val="50000"/>
                </a:schemeClr>
              </a:solidFill>
              <a:effectLst>
                <a:outerShdw blurRad="38100" dist="38100" dir="2700000" algn="tl">
                  <a:srgbClr val="000000">
                    <a:alpha val="43137"/>
                  </a:srgbClr>
                </a:outerShdw>
              </a:effectLst>
              <a:latin typeface="Tahoma" panose="020B0604030504040204" pitchFamily="34" charset="0"/>
              <a:cs typeface="Tahoma" panose="020B0604030504040204" pitchFamily="34" charset="0"/>
            </a:endParaRPr>
          </a:p>
        </p:txBody>
      </p:sp>
      <p:sp>
        <p:nvSpPr>
          <p:cNvPr id="3" name="コンテンツ プレースホルダー 2">
            <a:extLst>
              <a:ext uri="{FF2B5EF4-FFF2-40B4-BE49-F238E27FC236}">
                <a16:creationId xmlns:a16="http://schemas.microsoft.com/office/drawing/2014/main" id="{BE03F450-8DB8-4A9D-B425-246DE8ECE5F9}"/>
              </a:ext>
            </a:extLst>
          </p:cNvPr>
          <p:cNvSpPr>
            <a:spLocks noGrp="1"/>
          </p:cNvSpPr>
          <p:nvPr>
            <p:ph idx="1"/>
          </p:nvPr>
        </p:nvSpPr>
        <p:spPr>
          <a:xfrm>
            <a:off x="628650" y="1327993"/>
            <a:ext cx="7886700" cy="4351338"/>
          </a:xfrm>
        </p:spPr>
        <p:txBody>
          <a:bodyPr/>
          <a:lstStyle/>
          <a:p>
            <a:endParaRPr kumimoji="1" lang="en-US" altLang="ja-JP" dirty="0"/>
          </a:p>
          <a:p>
            <a:endParaRPr lang="en-US" altLang="ja-JP" dirty="0"/>
          </a:p>
          <a:p>
            <a:endParaRPr kumimoji="1" lang="en-US" altLang="ja-JP" dirty="0"/>
          </a:p>
          <a:p>
            <a:pPr marL="0" indent="0" algn="ctr">
              <a:buNone/>
            </a:pPr>
            <a:r>
              <a:rPr lang="en-US" altLang="ja-JP" sz="8000" b="1" dirty="0">
                <a:solidFill>
                  <a:srgbClr val="0070C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ACTION!</a:t>
            </a:r>
            <a:endParaRPr kumimoji="1" lang="ja-JP" altLang="en-US" sz="8000" b="1" dirty="0">
              <a:solidFill>
                <a:srgbClr val="0070C0"/>
              </a:solidFill>
              <a:effectLst>
                <a:outerShdw blurRad="38100" dist="38100" dir="2700000" algn="tl">
                  <a:srgbClr val="000000">
                    <a:alpha val="43137"/>
                  </a:srgbClr>
                </a:outerShdw>
              </a:effectLst>
              <a:latin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56310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p:cTn id="7"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8"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9"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BE03F450-8DB8-4A9D-B425-246DE8ECE5F9}"/>
              </a:ext>
            </a:extLst>
          </p:cNvPr>
          <p:cNvSpPr>
            <a:spLocks noGrp="1"/>
          </p:cNvSpPr>
          <p:nvPr>
            <p:ph idx="1"/>
          </p:nvPr>
        </p:nvSpPr>
        <p:spPr>
          <a:xfrm>
            <a:off x="87086" y="1327993"/>
            <a:ext cx="8764555" cy="4351338"/>
          </a:xfrm>
        </p:spPr>
        <p:txBody>
          <a:bodyPr/>
          <a:lstStyle/>
          <a:p>
            <a:endParaRPr kumimoji="1" lang="en-US" altLang="ja-JP" dirty="0"/>
          </a:p>
          <a:p>
            <a:endParaRPr lang="en-US" altLang="ja-JP" dirty="0"/>
          </a:p>
          <a:p>
            <a:endParaRPr kumimoji="1" lang="en-US" altLang="ja-JP" dirty="0"/>
          </a:p>
          <a:p>
            <a:pPr marL="0" indent="0" algn="ctr">
              <a:buNone/>
            </a:pPr>
            <a:r>
              <a:rPr lang="en-US" altLang="ja-JP" sz="8000" b="1" dirty="0">
                <a:solidFill>
                  <a:srgbClr val="0070C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Action for </a:t>
            </a:r>
            <a:r>
              <a:rPr lang="ja-JP" altLang="en-US" sz="8000" b="1" dirty="0">
                <a:solidFill>
                  <a:srgbClr val="0070C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a:t>
            </a:r>
            <a:endParaRPr kumimoji="1" lang="ja-JP" altLang="en-US" sz="8000" b="1" dirty="0">
              <a:solidFill>
                <a:srgbClr val="0070C0"/>
              </a:solidFill>
              <a:effectLst>
                <a:outerShdw blurRad="38100" dist="38100" dir="2700000" algn="tl">
                  <a:srgbClr val="000000">
                    <a:alpha val="43137"/>
                  </a:srgbClr>
                </a:outerShdw>
              </a:effectLst>
              <a:latin typeface="Tahoma" panose="020B0604030504040204" pitchFamily="34" charset="0"/>
              <a:cs typeface="Tahoma" panose="020B0604030504040204" pitchFamily="34" charset="0"/>
            </a:endParaRPr>
          </a:p>
        </p:txBody>
      </p:sp>
      <p:sp>
        <p:nvSpPr>
          <p:cNvPr id="4" name="タイトル 3">
            <a:extLst>
              <a:ext uri="{FF2B5EF4-FFF2-40B4-BE49-F238E27FC236}">
                <a16:creationId xmlns:a16="http://schemas.microsoft.com/office/drawing/2014/main" id="{C64D7A0E-450E-4119-9A87-C87945FCB238}"/>
              </a:ext>
            </a:extLst>
          </p:cNvPr>
          <p:cNvSpPr>
            <a:spLocks noGrp="1"/>
          </p:cNvSpPr>
          <p:nvPr>
            <p:ph type="title"/>
          </p:nvPr>
        </p:nvSpPr>
        <p:spPr/>
        <p:txBody>
          <a:bodyPr/>
          <a:lstStyle/>
          <a:p>
            <a:endParaRPr kumimoji="1" lang="ja-JP" altLang="en-US" dirty="0"/>
          </a:p>
        </p:txBody>
      </p:sp>
    </p:spTree>
    <p:extLst>
      <p:ext uri="{BB962C8B-B14F-4D97-AF65-F5344CB8AC3E}">
        <p14:creationId xmlns:p14="http://schemas.microsoft.com/office/powerpoint/2010/main" val="754232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p:cTn id="7"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8"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9"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四角形: 角を丸くする 3">
            <a:extLst>
              <a:ext uri="{FF2B5EF4-FFF2-40B4-BE49-F238E27FC236}">
                <a16:creationId xmlns:a16="http://schemas.microsoft.com/office/drawing/2014/main" id="{F5692D39-B53B-437B-BD48-A8E0C70CAD3A}"/>
              </a:ext>
            </a:extLst>
          </p:cNvPr>
          <p:cNvSpPr/>
          <p:nvPr/>
        </p:nvSpPr>
        <p:spPr>
          <a:xfrm>
            <a:off x="6977764" y="862859"/>
            <a:ext cx="2009192" cy="734008"/>
          </a:xfrm>
          <a:prstGeom prst="roundRect">
            <a:avLst/>
          </a:prstGeom>
          <a:solidFill>
            <a:srgbClr val="3333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3200" dirty="0">
                <a:effectLst>
                  <a:outerShdw blurRad="38100" dist="38100" dir="2700000" algn="tl">
                    <a:srgbClr val="000000">
                      <a:alpha val="43137"/>
                    </a:srgbClr>
                  </a:outerShdw>
                </a:effectLst>
              </a:rPr>
              <a:t>EF</a:t>
            </a:r>
            <a:endParaRPr kumimoji="1" lang="ja-JP" altLang="en-US" sz="3200" dirty="0">
              <a:effectLst>
                <a:outerShdw blurRad="38100" dist="38100" dir="2700000" algn="tl">
                  <a:srgbClr val="000000">
                    <a:alpha val="43137"/>
                  </a:srgbClr>
                </a:outerShdw>
              </a:effectLst>
            </a:endParaRPr>
          </a:p>
        </p:txBody>
      </p:sp>
      <p:sp>
        <p:nvSpPr>
          <p:cNvPr id="8" name="四角形: 角を丸くする 7">
            <a:extLst>
              <a:ext uri="{FF2B5EF4-FFF2-40B4-BE49-F238E27FC236}">
                <a16:creationId xmlns:a16="http://schemas.microsoft.com/office/drawing/2014/main" id="{3F384B4B-32EA-4EE5-B186-1A26307F25A6}"/>
              </a:ext>
            </a:extLst>
          </p:cNvPr>
          <p:cNvSpPr/>
          <p:nvPr/>
        </p:nvSpPr>
        <p:spPr>
          <a:xfrm>
            <a:off x="1829227" y="2989060"/>
            <a:ext cx="2621902" cy="734008"/>
          </a:xfrm>
          <a:prstGeom prst="round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3200" dirty="0">
                <a:effectLst>
                  <a:outerShdw blurRad="38100" dist="38100" dir="2700000" algn="tl">
                    <a:srgbClr val="000000">
                      <a:alpha val="43137"/>
                    </a:srgbClr>
                  </a:outerShdw>
                </a:effectLst>
              </a:rPr>
              <a:t>Membership</a:t>
            </a:r>
            <a:endParaRPr kumimoji="1" lang="ja-JP" altLang="en-US" sz="3200" dirty="0">
              <a:effectLst>
                <a:outerShdw blurRad="38100" dist="38100" dir="2700000" algn="tl">
                  <a:srgbClr val="000000">
                    <a:alpha val="43137"/>
                  </a:srgbClr>
                </a:outerShdw>
              </a:effectLst>
            </a:endParaRPr>
          </a:p>
        </p:txBody>
      </p:sp>
      <p:sp>
        <p:nvSpPr>
          <p:cNvPr id="9" name="四角形: 角を丸くする 8">
            <a:extLst>
              <a:ext uri="{FF2B5EF4-FFF2-40B4-BE49-F238E27FC236}">
                <a16:creationId xmlns:a16="http://schemas.microsoft.com/office/drawing/2014/main" id="{AA95B32B-A565-40DD-A0EA-1A7F5044140B}"/>
              </a:ext>
            </a:extLst>
          </p:cNvPr>
          <p:cNvSpPr/>
          <p:nvPr/>
        </p:nvSpPr>
        <p:spPr>
          <a:xfrm>
            <a:off x="334683" y="1098445"/>
            <a:ext cx="2009192" cy="734008"/>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3200" dirty="0">
                <a:effectLst>
                  <a:outerShdw blurRad="38100" dist="38100" dir="2700000" algn="tl">
                    <a:srgbClr val="000000">
                      <a:alpha val="43137"/>
                    </a:srgbClr>
                  </a:outerShdw>
                </a:effectLst>
              </a:rPr>
              <a:t>YIA</a:t>
            </a:r>
            <a:endParaRPr kumimoji="1" lang="ja-JP" altLang="en-US" sz="3200" dirty="0">
              <a:effectLst>
                <a:outerShdw blurRad="38100" dist="38100" dir="2700000" algn="tl">
                  <a:srgbClr val="000000">
                    <a:alpha val="43137"/>
                  </a:srgbClr>
                </a:outerShdw>
              </a:effectLst>
            </a:endParaRPr>
          </a:p>
        </p:txBody>
      </p:sp>
      <p:sp>
        <p:nvSpPr>
          <p:cNvPr id="10" name="四角形: 角を丸くする 9">
            <a:extLst>
              <a:ext uri="{FF2B5EF4-FFF2-40B4-BE49-F238E27FC236}">
                <a16:creationId xmlns:a16="http://schemas.microsoft.com/office/drawing/2014/main" id="{F1785D81-29BE-4D6A-8642-CF10EE401508}"/>
              </a:ext>
            </a:extLst>
          </p:cNvPr>
          <p:cNvSpPr/>
          <p:nvPr/>
        </p:nvSpPr>
        <p:spPr>
          <a:xfrm>
            <a:off x="4797893" y="2378081"/>
            <a:ext cx="2009192" cy="734008"/>
          </a:xfrm>
          <a:prstGeom prst="round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3200" dirty="0">
                <a:effectLst>
                  <a:outerShdw blurRad="38100" dist="38100" dir="2700000" algn="tl">
                    <a:srgbClr val="000000">
                      <a:alpha val="43137"/>
                    </a:srgbClr>
                  </a:outerShdw>
                </a:effectLst>
              </a:rPr>
              <a:t>YES</a:t>
            </a:r>
            <a:endParaRPr kumimoji="1" lang="ja-JP" altLang="en-US" sz="3200" dirty="0">
              <a:effectLst>
                <a:outerShdw blurRad="38100" dist="38100" dir="2700000" algn="tl">
                  <a:srgbClr val="000000">
                    <a:alpha val="43137"/>
                  </a:srgbClr>
                </a:outerShdw>
              </a:effectLst>
            </a:endParaRPr>
          </a:p>
        </p:txBody>
      </p:sp>
      <p:sp>
        <p:nvSpPr>
          <p:cNvPr id="11" name="四角形: 角を丸くする 10">
            <a:extLst>
              <a:ext uri="{FF2B5EF4-FFF2-40B4-BE49-F238E27FC236}">
                <a16:creationId xmlns:a16="http://schemas.microsoft.com/office/drawing/2014/main" id="{54EE3930-E0A5-4809-B95B-C65F03713BFF}"/>
              </a:ext>
            </a:extLst>
          </p:cNvPr>
          <p:cNvSpPr/>
          <p:nvPr/>
        </p:nvSpPr>
        <p:spPr>
          <a:xfrm>
            <a:off x="4836640" y="148471"/>
            <a:ext cx="2009192" cy="734008"/>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3200" dirty="0">
                <a:effectLst>
                  <a:outerShdw blurRad="38100" dist="38100" dir="2700000" algn="tl">
                    <a:srgbClr val="000000">
                      <a:alpha val="43137"/>
                    </a:srgbClr>
                  </a:outerShdw>
                </a:effectLst>
              </a:rPr>
              <a:t>IBC</a:t>
            </a:r>
            <a:endParaRPr kumimoji="1" lang="ja-JP" altLang="en-US" sz="3200" dirty="0">
              <a:effectLst>
                <a:outerShdw blurRad="38100" dist="38100" dir="2700000" algn="tl">
                  <a:srgbClr val="000000">
                    <a:alpha val="43137"/>
                  </a:srgbClr>
                </a:outerShdw>
              </a:effectLst>
            </a:endParaRPr>
          </a:p>
        </p:txBody>
      </p:sp>
      <p:sp>
        <p:nvSpPr>
          <p:cNvPr id="12" name="四角形: 角を丸くする 11">
            <a:extLst>
              <a:ext uri="{FF2B5EF4-FFF2-40B4-BE49-F238E27FC236}">
                <a16:creationId xmlns:a16="http://schemas.microsoft.com/office/drawing/2014/main" id="{7B9279FD-38B7-4570-B5BC-AD6374516B7E}"/>
              </a:ext>
            </a:extLst>
          </p:cNvPr>
          <p:cNvSpPr/>
          <p:nvPr/>
        </p:nvSpPr>
        <p:spPr>
          <a:xfrm>
            <a:off x="34975" y="3416653"/>
            <a:ext cx="2009192" cy="734008"/>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3200" dirty="0">
                <a:effectLst>
                  <a:outerShdw blurRad="38100" dist="38100" dir="2700000" algn="tl">
                    <a:srgbClr val="000000">
                      <a:alpha val="43137"/>
                    </a:srgbClr>
                  </a:outerShdw>
                </a:effectLst>
              </a:rPr>
              <a:t>BF</a:t>
            </a:r>
            <a:endParaRPr kumimoji="1" lang="ja-JP" altLang="en-US" sz="3200" dirty="0">
              <a:effectLst>
                <a:outerShdw blurRad="38100" dist="38100" dir="2700000" algn="tl">
                  <a:srgbClr val="000000">
                    <a:alpha val="43137"/>
                  </a:srgbClr>
                </a:outerShdw>
              </a:effectLst>
            </a:endParaRPr>
          </a:p>
        </p:txBody>
      </p:sp>
      <p:sp>
        <p:nvSpPr>
          <p:cNvPr id="13" name="四角形: 角を丸くする 12">
            <a:extLst>
              <a:ext uri="{FF2B5EF4-FFF2-40B4-BE49-F238E27FC236}">
                <a16:creationId xmlns:a16="http://schemas.microsoft.com/office/drawing/2014/main" id="{96EE6A26-F46D-41C0-9CE5-D80A5E09ECAD}"/>
              </a:ext>
            </a:extLst>
          </p:cNvPr>
          <p:cNvSpPr/>
          <p:nvPr/>
        </p:nvSpPr>
        <p:spPr>
          <a:xfrm>
            <a:off x="2342519" y="3946557"/>
            <a:ext cx="2009192" cy="734008"/>
          </a:xfrm>
          <a:prstGeom prst="round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3200" dirty="0">
                <a:effectLst>
                  <a:outerShdw blurRad="38100" dist="38100" dir="2700000" algn="tl">
                    <a:srgbClr val="000000">
                      <a:alpha val="43137"/>
                    </a:srgbClr>
                  </a:outerShdw>
                </a:effectLst>
              </a:rPr>
              <a:t>CS</a:t>
            </a:r>
            <a:endParaRPr kumimoji="1" lang="ja-JP" altLang="en-US" sz="3200" dirty="0">
              <a:effectLst>
                <a:outerShdw blurRad="38100" dist="38100" dir="2700000" algn="tl">
                  <a:srgbClr val="000000">
                    <a:alpha val="43137"/>
                  </a:srgbClr>
                </a:outerShdw>
              </a:effectLst>
            </a:endParaRPr>
          </a:p>
        </p:txBody>
      </p:sp>
      <p:sp>
        <p:nvSpPr>
          <p:cNvPr id="14" name="四角形: 角を丸くする 13">
            <a:extLst>
              <a:ext uri="{FF2B5EF4-FFF2-40B4-BE49-F238E27FC236}">
                <a16:creationId xmlns:a16="http://schemas.microsoft.com/office/drawing/2014/main" id="{D4C7FD06-87E6-4A89-8719-3F7FC8AA2040}"/>
              </a:ext>
            </a:extLst>
          </p:cNvPr>
          <p:cNvSpPr/>
          <p:nvPr/>
        </p:nvSpPr>
        <p:spPr>
          <a:xfrm>
            <a:off x="334683" y="76958"/>
            <a:ext cx="2009192" cy="734008"/>
          </a:xfrm>
          <a:prstGeom prst="roundRect">
            <a:avLst/>
          </a:prstGeom>
          <a:solidFill>
            <a:srgbClr val="AD5BA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3200" dirty="0">
                <a:effectLst>
                  <a:outerShdw blurRad="38100" dist="38100" dir="2700000" algn="tl">
                    <a:srgbClr val="000000">
                      <a:alpha val="43137"/>
                    </a:srgbClr>
                  </a:outerShdw>
                </a:effectLst>
              </a:rPr>
              <a:t>BF</a:t>
            </a:r>
            <a:endParaRPr kumimoji="1" lang="ja-JP" altLang="en-US" sz="3200" dirty="0">
              <a:effectLst>
                <a:outerShdw blurRad="38100" dist="38100" dir="2700000" algn="tl">
                  <a:srgbClr val="000000">
                    <a:alpha val="43137"/>
                  </a:srgbClr>
                </a:outerShdw>
              </a:effectLst>
            </a:endParaRPr>
          </a:p>
        </p:txBody>
      </p:sp>
      <p:sp>
        <p:nvSpPr>
          <p:cNvPr id="15" name="四角形: 角を丸くする 14">
            <a:extLst>
              <a:ext uri="{FF2B5EF4-FFF2-40B4-BE49-F238E27FC236}">
                <a16:creationId xmlns:a16="http://schemas.microsoft.com/office/drawing/2014/main" id="{E3E45912-B788-433A-8A7B-243781C36F53}"/>
              </a:ext>
            </a:extLst>
          </p:cNvPr>
          <p:cNvSpPr/>
          <p:nvPr/>
        </p:nvSpPr>
        <p:spPr>
          <a:xfrm>
            <a:off x="2359211" y="2089294"/>
            <a:ext cx="3013788" cy="734008"/>
          </a:xfrm>
          <a:prstGeom prst="roundRect">
            <a:avLst/>
          </a:prstGeom>
          <a:solidFill>
            <a:srgbClr val="33CC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3200" dirty="0">
                <a:effectLst>
                  <a:outerShdw blurRad="38100" dist="38100" dir="2700000" algn="tl">
                    <a:srgbClr val="000000">
                      <a:alpha val="43137"/>
                    </a:srgbClr>
                  </a:outerShdw>
                </a:effectLst>
              </a:rPr>
              <a:t>Communication</a:t>
            </a:r>
            <a:endParaRPr kumimoji="1" lang="ja-JP" altLang="en-US" sz="3200" dirty="0">
              <a:effectLst>
                <a:outerShdw blurRad="38100" dist="38100" dir="2700000" algn="tl">
                  <a:srgbClr val="000000">
                    <a:alpha val="43137"/>
                  </a:srgbClr>
                </a:outerShdw>
              </a:effectLst>
            </a:endParaRPr>
          </a:p>
        </p:txBody>
      </p:sp>
      <p:sp>
        <p:nvSpPr>
          <p:cNvPr id="16" name="四角形: 角を丸くする 15">
            <a:extLst>
              <a:ext uri="{FF2B5EF4-FFF2-40B4-BE49-F238E27FC236}">
                <a16:creationId xmlns:a16="http://schemas.microsoft.com/office/drawing/2014/main" id="{708FBFBA-9A28-4BB2-803D-0A09D56D11E6}"/>
              </a:ext>
            </a:extLst>
          </p:cNvPr>
          <p:cNvSpPr/>
          <p:nvPr/>
        </p:nvSpPr>
        <p:spPr>
          <a:xfrm>
            <a:off x="2166236" y="338965"/>
            <a:ext cx="2009192" cy="734008"/>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3200" dirty="0">
                <a:effectLst>
                  <a:outerShdw blurRad="38100" dist="38100" dir="2700000" algn="tl">
                    <a:srgbClr val="000000">
                      <a:alpha val="43137"/>
                    </a:srgbClr>
                  </a:outerShdw>
                </a:effectLst>
              </a:rPr>
              <a:t>Extension</a:t>
            </a:r>
            <a:endParaRPr kumimoji="1" lang="ja-JP" altLang="en-US" sz="3200" dirty="0">
              <a:effectLst>
                <a:outerShdw blurRad="38100" dist="38100" dir="2700000" algn="tl">
                  <a:srgbClr val="000000">
                    <a:alpha val="43137"/>
                  </a:srgbClr>
                </a:outerShdw>
              </a:effectLst>
            </a:endParaRPr>
          </a:p>
        </p:txBody>
      </p:sp>
      <p:sp>
        <p:nvSpPr>
          <p:cNvPr id="18" name="四角形: 角を丸くする 17">
            <a:extLst>
              <a:ext uri="{FF2B5EF4-FFF2-40B4-BE49-F238E27FC236}">
                <a16:creationId xmlns:a16="http://schemas.microsoft.com/office/drawing/2014/main" id="{0F1D7319-4F7A-47EA-8BB3-17AFD5E4C391}"/>
              </a:ext>
            </a:extLst>
          </p:cNvPr>
          <p:cNvSpPr/>
          <p:nvPr/>
        </p:nvSpPr>
        <p:spPr>
          <a:xfrm>
            <a:off x="198255" y="4064544"/>
            <a:ext cx="2245842" cy="903364"/>
          </a:xfrm>
          <a:prstGeom prst="roundRect">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3200" dirty="0">
                <a:effectLst>
                  <a:outerShdw blurRad="38100" dist="38100" dir="2700000" algn="tl">
                    <a:srgbClr val="000000">
                      <a:alpha val="43137"/>
                    </a:srgbClr>
                  </a:outerShdw>
                </a:effectLst>
              </a:rPr>
              <a:t>Area</a:t>
            </a:r>
          </a:p>
          <a:p>
            <a:pPr algn="ctr"/>
            <a:r>
              <a:rPr kumimoji="1" lang="en-US" altLang="ja-JP" sz="3200" dirty="0">
                <a:effectLst>
                  <a:outerShdw blurRad="38100" dist="38100" dir="2700000" algn="tl">
                    <a:srgbClr val="000000">
                      <a:alpha val="43137"/>
                    </a:srgbClr>
                  </a:outerShdw>
                </a:effectLst>
              </a:rPr>
              <a:t>Convention</a:t>
            </a:r>
            <a:endParaRPr kumimoji="1" lang="ja-JP" altLang="en-US" sz="3200" dirty="0">
              <a:effectLst>
                <a:outerShdw blurRad="38100" dist="38100" dir="2700000" algn="tl">
                  <a:srgbClr val="000000">
                    <a:alpha val="43137"/>
                  </a:srgbClr>
                </a:outerShdw>
              </a:effectLst>
            </a:endParaRPr>
          </a:p>
        </p:txBody>
      </p:sp>
      <p:sp>
        <p:nvSpPr>
          <p:cNvPr id="19" name="四角形: 角を丸くする 18">
            <a:extLst>
              <a:ext uri="{FF2B5EF4-FFF2-40B4-BE49-F238E27FC236}">
                <a16:creationId xmlns:a16="http://schemas.microsoft.com/office/drawing/2014/main" id="{4B579772-EB01-4A32-802D-349BF494FD0D}"/>
              </a:ext>
            </a:extLst>
          </p:cNvPr>
          <p:cNvSpPr/>
          <p:nvPr/>
        </p:nvSpPr>
        <p:spPr>
          <a:xfrm>
            <a:off x="234530" y="2119932"/>
            <a:ext cx="2009192" cy="992157"/>
          </a:xfrm>
          <a:prstGeom prst="roundRect">
            <a:avLst/>
          </a:prstGeom>
          <a:solidFill>
            <a:srgbClr val="CC33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3200" dirty="0">
                <a:effectLst>
                  <a:outerShdw blurRad="38100" dist="38100" dir="2700000" algn="tl">
                    <a:srgbClr val="000000">
                      <a:alpha val="43137"/>
                    </a:srgbClr>
                  </a:outerShdw>
                </a:effectLst>
              </a:rPr>
              <a:t>YMCA Service</a:t>
            </a:r>
            <a:endParaRPr kumimoji="1" lang="ja-JP" altLang="en-US" sz="3200" dirty="0">
              <a:effectLst>
                <a:outerShdw blurRad="38100" dist="38100" dir="2700000" algn="tl">
                  <a:srgbClr val="000000">
                    <a:alpha val="43137"/>
                  </a:srgbClr>
                </a:outerShdw>
              </a:effectLst>
            </a:endParaRPr>
          </a:p>
        </p:txBody>
      </p:sp>
      <p:sp>
        <p:nvSpPr>
          <p:cNvPr id="20" name="四角形: 角を丸くする 19">
            <a:extLst>
              <a:ext uri="{FF2B5EF4-FFF2-40B4-BE49-F238E27FC236}">
                <a16:creationId xmlns:a16="http://schemas.microsoft.com/office/drawing/2014/main" id="{BFBCB608-F98C-4E72-A0B6-5099209FBA05}"/>
              </a:ext>
            </a:extLst>
          </p:cNvPr>
          <p:cNvSpPr/>
          <p:nvPr/>
        </p:nvSpPr>
        <p:spPr>
          <a:xfrm>
            <a:off x="7053596" y="2074792"/>
            <a:ext cx="2009192" cy="734008"/>
          </a:xfrm>
          <a:prstGeom prst="roundRect">
            <a:avLst/>
          </a:prstGeom>
          <a:solidFill>
            <a:srgbClr val="FFA3A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3200" dirty="0">
                <a:effectLst>
                  <a:outerShdw blurRad="38100" dist="38100" dir="2700000" algn="tl">
                    <a:srgbClr val="000000">
                      <a:alpha val="43137"/>
                    </a:srgbClr>
                  </a:outerShdw>
                </a:effectLst>
              </a:rPr>
              <a:t>ASF</a:t>
            </a:r>
            <a:endParaRPr kumimoji="1" lang="ja-JP" altLang="en-US" sz="3200" dirty="0">
              <a:effectLst>
                <a:outerShdw blurRad="38100" dist="38100" dir="2700000" algn="tl">
                  <a:srgbClr val="000000">
                    <a:alpha val="43137"/>
                  </a:srgbClr>
                </a:outerShdw>
              </a:effectLst>
            </a:endParaRPr>
          </a:p>
        </p:txBody>
      </p:sp>
      <p:sp>
        <p:nvSpPr>
          <p:cNvPr id="21" name="四角形: 角を丸くする 20">
            <a:extLst>
              <a:ext uri="{FF2B5EF4-FFF2-40B4-BE49-F238E27FC236}">
                <a16:creationId xmlns:a16="http://schemas.microsoft.com/office/drawing/2014/main" id="{F2344DD2-4D9E-48C4-9E19-98663B676278}"/>
              </a:ext>
            </a:extLst>
          </p:cNvPr>
          <p:cNvSpPr/>
          <p:nvPr/>
        </p:nvSpPr>
        <p:spPr>
          <a:xfrm>
            <a:off x="4689126" y="894006"/>
            <a:ext cx="2009192" cy="734008"/>
          </a:xfrm>
          <a:prstGeom prst="roundRect">
            <a:avLst/>
          </a:prstGeom>
          <a:solidFill>
            <a:srgbClr val="0066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3200" dirty="0">
                <a:effectLst>
                  <a:outerShdw blurRad="38100" dist="38100" dir="2700000" algn="tl">
                    <a:srgbClr val="000000">
                      <a:alpha val="43137"/>
                    </a:srgbClr>
                  </a:outerShdw>
                </a:effectLst>
              </a:rPr>
              <a:t>ADF</a:t>
            </a:r>
            <a:endParaRPr kumimoji="1" lang="ja-JP" altLang="en-US" sz="3200" dirty="0">
              <a:effectLst>
                <a:outerShdw blurRad="38100" dist="38100" dir="2700000" algn="tl">
                  <a:srgbClr val="000000">
                    <a:alpha val="43137"/>
                  </a:srgbClr>
                </a:outerShdw>
              </a:effectLst>
            </a:endParaRPr>
          </a:p>
        </p:txBody>
      </p:sp>
      <p:sp>
        <p:nvSpPr>
          <p:cNvPr id="22" name="四角形: 角を丸くする 21">
            <a:extLst>
              <a:ext uri="{FF2B5EF4-FFF2-40B4-BE49-F238E27FC236}">
                <a16:creationId xmlns:a16="http://schemas.microsoft.com/office/drawing/2014/main" id="{8FB6FE83-57E1-471E-AE16-DA460F004E96}"/>
              </a:ext>
            </a:extLst>
          </p:cNvPr>
          <p:cNvSpPr/>
          <p:nvPr/>
        </p:nvSpPr>
        <p:spPr>
          <a:xfrm>
            <a:off x="7099833" y="4008051"/>
            <a:ext cx="2009192" cy="734008"/>
          </a:xfrm>
          <a:prstGeom prst="roundRect">
            <a:avLst/>
          </a:prstGeom>
          <a:solidFill>
            <a:srgbClr val="FFCC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3200" dirty="0">
                <a:effectLst>
                  <a:outerShdw blurRad="38100" dist="38100" dir="2700000" algn="tl">
                    <a:srgbClr val="000000">
                      <a:alpha val="43137"/>
                    </a:srgbClr>
                  </a:outerShdw>
                </a:effectLst>
              </a:rPr>
              <a:t>RBM</a:t>
            </a:r>
            <a:endParaRPr kumimoji="1" lang="ja-JP" altLang="en-US" sz="3200" dirty="0">
              <a:effectLst>
                <a:outerShdw blurRad="38100" dist="38100" dir="2700000" algn="tl">
                  <a:srgbClr val="000000">
                    <a:alpha val="43137"/>
                  </a:srgbClr>
                </a:outerShdw>
              </a:effectLst>
            </a:endParaRPr>
          </a:p>
        </p:txBody>
      </p:sp>
      <p:sp>
        <p:nvSpPr>
          <p:cNvPr id="24" name="四角形: 角を丸くする 23">
            <a:extLst>
              <a:ext uri="{FF2B5EF4-FFF2-40B4-BE49-F238E27FC236}">
                <a16:creationId xmlns:a16="http://schemas.microsoft.com/office/drawing/2014/main" id="{46F6ED61-5C9A-4A1E-8D24-6B3A23FDB8A4}"/>
              </a:ext>
            </a:extLst>
          </p:cNvPr>
          <p:cNvSpPr/>
          <p:nvPr/>
        </p:nvSpPr>
        <p:spPr>
          <a:xfrm>
            <a:off x="434905" y="5110856"/>
            <a:ext cx="2009192" cy="734008"/>
          </a:xfrm>
          <a:prstGeom prst="round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3200" dirty="0">
                <a:effectLst>
                  <a:outerShdw blurRad="38100" dist="38100" dir="2700000" algn="tl">
                    <a:srgbClr val="000000">
                      <a:alpha val="43137"/>
                    </a:srgbClr>
                  </a:outerShdw>
                </a:effectLst>
              </a:rPr>
              <a:t>STEP</a:t>
            </a:r>
            <a:endParaRPr kumimoji="1" lang="ja-JP" altLang="en-US" sz="3200" dirty="0">
              <a:effectLst>
                <a:outerShdw blurRad="38100" dist="38100" dir="2700000" algn="tl">
                  <a:srgbClr val="000000">
                    <a:alpha val="43137"/>
                  </a:srgbClr>
                </a:outerShdw>
              </a:effectLst>
            </a:endParaRPr>
          </a:p>
        </p:txBody>
      </p:sp>
      <p:sp>
        <p:nvSpPr>
          <p:cNvPr id="25" name="四角形: 角を丸くする 24">
            <a:extLst>
              <a:ext uri="{FF2B5EF4-FFF2-40B4-BE49-F238E27FC236}">
                <a16:creationId xmlns:a16="http://schemas.microsoft.com/office/drawing/2014/main" id="{0EC46BA3-8C70-473D-BF70-0FDF9C8E4528}"/>
              </a:ext>
            </a:extLst>
          </p:cNvPr>
          <p:cNvSpPr/>
          <p:nvPr/>
        </p:nvSpPr>
        <p:spPr>
          <a:xfrm>
            <a:off x="6807085" y="5923960"/>
            <a:ext cx="2009192" cy="734008"/>
          </a:xfrm>
          <a:prstGeom prst="roundRect">
            <a:avLst/>
          </a:prstGeom>
          <a:solidFill>
            <a:srgbClr val="CC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3200" dirty="0">
                <a:effectLst>
                  <a:outerShdw blurRad="38100" dist="38100" dir="2700000" algn="tl">
                    <a:srgbClr val="000000">
                      <a:alpha val="43137"/>
                    </a:srgbClr>
                  </a:outerShdw>
                </a:effectLst>
              </a:rPr>
              <a:t>YEEP</a:t>
            </a:r>
            <a:endParaRPr kumimoji="1" lang="ja-JP" altLang="en-US" sz="3200" dirty="0">
              <a:effectLst>
                <a:outerShdw blurRad="38100" dist="38100" dir="2700000" algn="tl">
                  <a:srgbClr val="000000">
                    <a:alpha val="43137"/>
                  </a:srgbClr>
                </a:outerShdw>
              </a:effectLst>
            </a:endParaRPr>
          </a:p>
        </p:txBody>
      </p:sp>
      <p:sp>
        <p:nvSpPr>
          <p:cNvPr id="26" name="四角形: 角を丸くする 25">
            <a:extLst>
              <a:ext uri="{FF2B5EF4-FFF2-40B4-BE49-F238E27FC236}">
                <a16:creationId xmlns:a16="http://schemas.microsoft.com/office/drawing/2014/main" id="{6FF3B5A6-8302-48FB-9270-AEE2275721BA}"/>
              </a:ext>
            </a:extLst>
          </p:cNvPr>
          <p:cNvSpPr/>
          <p:nvPr/>
        </p:nvSpPr>
        <p:spPr>
          <a:xfrm>
            <a:off x="4378357" y="3245901"/>
            <a:ext cx="2630729" cy="734008"/>
          </a:xfrm>
          <a:prstGeom prst="roundRect">
            <a:avLst/>
          </a:prstGeom>
          <a:solidFill>
            <a:srgbClr val="FF66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3200" dirty="0" err="1">
                <a:effectLst>
                  <a:outerShdw blurRad="38100" dist="38100" dir="2700000" algn="tl">
                    <a:srgbClr val="000000">
                      <a:alpha val="43137"/>
                    </a:srgbClr>
                  </a:outerShdw>
                </a:effectLst>
              </a:rPr>
              <a:t>Portalbuzz</a:t>
            </a:r>
            <a:endParaRPr kumimoji="1" lang="ja-JP" altLang="en-US" sz="3200" dirty="0">
              <a:effectLst>
                <a:outerShdw blurRad="38100" dist="38100" dir="2700000" algn="tl">
                  <a:srgbClr val="000000">
                    <a:alpha val="43137"/>
                  </a:srgbClr>
                </a:outerShdw>
              </a:effectLst>
            </a:endParaRPr>
          </a:p>
        </p:txBody>
      </p:sp>
      <p:sp>
        <p:nvSpPr>
          <p:cNvPr id="29" name="四角形: 角を丸くする 28">
            <a:extLst>
              <a:ext uri="{FF2B5EF4-FFF2-40B4-BE49-F238E27FC236}">
                <a16:creationId xmlns:a16="http://schemas.microsoft.com/office/drawing/2014/main" id="{CE81F1F0-B1C5-454A-A6F5-4FED2678977D}"/>
              </a:ext>
            </a:extLst>
          </p:cNvPr>
          <p:cNvSpPr/>
          <p:nvPr/>
        </p:nvSpPr>
        <p:spPr>
          <a:xfrm>
            <a:off x="3599540" y="5855286"/>
            <a:ext cx="2777062" cy="802682"/>
          </a:xfrm>
          <a:prstGeom prst="roundRect">
            <a:avLst/>
          </a:prstGeom>
          <a:solidFill>
            <a:srgbClr val="6666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3200" dirty="0">
                <a:effectLst>
                  <a:outerShdw blurRad="38100" dist="38100" dir="2700000" algn="tl">
                    <a:srgbClr val="000000">
                      <a:alpha val="43137"/>
                    </a:srgbClr>
                  </a:outerShdw>
                </a:effectLst>
              </a:rPr>
              <a:t>Area Website</a:t>
            </a:r>
            <a:endParaRPr kumimoji="1" lang="ja-JP" altLang="en-US" sz="3200" dirty="0">
              <a:effectLst>
                <a:outerShdw blurRad="38100" dist="38100" dir="2700000" algn="tl">
                  <a:srgbClr val="000000">
                    <a:alpha val="43137"/>
                  </a:srgbClr>
                </a:outerShdw>
              </a:effectLst>
            </a:endParaRPr>
          </a:p>
        </p:txBody>
      </p:sp>
      <p:sp>
        <p:nvSpPr>
          <p:cNvPr id="30" name="四角形: 角を丸くする 29">
            <a:extLst>
              <a:ext uri="{FF2B5EF4-FFF2-40B4-BE49-F238E27FC236}">
                <a16:creationId xmlns:a16="http://schemas.microsoft.com/office/drawing/2014/main" id="{6E472CBB-B1D7-451D-8310-78313E4F2AEF}"/>
              </a:ext>
            </a:extLst>
          </p:cNvPr>
          <p:cNvSpPr/>
          <p:nvPr/>
        </p:nvSpPr>
        <p:spPr>
          <a:xfrm>
            <a:off x="382684" y="5987812"/>
            <a:ext cx="3322966" cy="734008"/>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3200" dirty="0">
                <a:effectLst>
                  <a:outerShdw blurRad="38100" dist="38100" dir="2700000" algn="tl">
                    <a:srgbClr val="000000">
                      <a:alpha val="43137"/>
                    </a:srgbClr>
                  </a:outerShdw>
                </a:effectLst>
              </a:rPr>
              <a:t>Responsiveness</a:t>
            </a:r>
            <a:endParaRPr kumimoji="1" lang="ja-JP" altLang="en-US" sz="3200" dirty="0">
              <a:effectLst>
                <a:outerShdw blurRad="38100" dist="38100" dir="2700000" algn="tl">
                  <a:srgbClr val="000000">
                    <a:alpha val="43137"/>
                  </a:srgbClr>
                </a:outerShdw>
              </a:effectLst>
            </a:endParaRPr>
          </a:p>
        </p:txBody>
      </p:sp>
      <p:sp>
        <p:nvSpPr>
          <p:cNvPr id="32" name="四角形: 角を丸くする 31">
            <a:extLst>
              <a:ext uri="{FF2B5EF4-FFF2-40B4-BE49-F238E27FC236}">
                <a16:creationId xmlns:a16="http://schemas.microsoft.com/office/drawing/2014/main" id="{4A2B5A72-3C8C-453D-810E-F1F79CFB431E}"/>
              </a:ext>
            </a:extLst>
          </p:cNvPr>
          <p:cNvSpPr/>
          <p:nvPr/>
        </p:nvSpPr>
        <p:spPr>
          <a:xfrm>
            <a:off x="7053596" y="101293"/>
            <a:ext cx="2009192" cy="734008"/>
          </a:xfrm>
          <a:prstGeom prst="round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3200" dirty="0">
                <a:effectLst>
                  <a:outerShdw blurRad="38100" dist="38100" dir="2700000" algn="tl">
                    <a:srgbClr val="000000">
                      <a:alpha val="43137"/>
                    </a:srgbClr>
                  </a:outerShdw>
                </a:effectLst>
              </a:rPr>
              <a:t>Aging</a:t>
            </a:r>
            <a:endParaRPr kumimoji="1" lang="ja-JP" altLang="en-US" sz="3200" dirty="0">
              <a:effectLst>
                <a:outerShdw blurRad="38100" dist="38100" dir="2700000" algn="tl">
                  <a:srgbClr val="000000">
                    <a:alpha val="43137"/>
                  </a:srgbClr>
                </a:outerShdw>
              </a:effectLst>
            </a:endParaRPr>
          </a:p>
        </p:txBody>
      </p:sp>
      <p:sp>
        <p:nvSpPr>
          <p:cNvPr id="33" name="四角形: 角を丸くする 32">
            <a:extLst>
              <a:ext uri="{FF2B5EF4-FFF2-40B4-BE49-F238E27FC236}">
                <a16:creationId xmlns:a16="http://schemas.microsoft.com/office/drawing/2014/main" id="{3CC20292-A542-4065-8597-900A12390587}"/>
              </a:ext>
            </a:extLst>
          </p:cNvPr>
          <p:cNvSpPr/>
          <p:nvPr/>
        </p:nvSpPr>
        <p:spPr>
          <a:xfrm>
            <a:off x="2732938" y="1190531"/>
            <a:ext cx="2009192" cy="73400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3200" dirty="0">
                <a:effectLst>
                  <a:outerShdw blurRad="38100" dist="38100" dir="2700000" algn="tl">
                    <a:srgbClr val="000000">
                      <a:alpha val="43137"/>
                    </a:srgbClr>
                  </a:outerShdw>
                </a:effectLst>
              </a:rPr>
              <a:t>TOF</a:t>
            </a:r>
            <a:endParaRPr kumimoji="1" lang="ja-JP" altLang="en-US" sz="3200" dirty="0">
              <a:effectLst>
                <a:outerShdw blurRad="38100" dist="38100" dir="2700000" algn="tl">
                  <a:srgbClr val="000000">
                    <a:alpha val="43137"/>
                  </a:srgbClr>
                </a:outerShdw>
              </a:effectLst>
            </a:endParaRPr>
          </a:p>
        </p:txBody>
      </p:sp>
      <p:sp>
        <p:nvSpPr>
          <p:cNvPr id="34" name="四角形: 角を丸くする 33">
            <a:extLst>
              <a:ext uri="{FF2B5EF4-FFF2-40B4-BE49-F238E27FC236}">
                <a16:creationId xmlns:a16="http://schemas.microsoft.com/office/drawing/2014/main" id="{98234357-5A02-418A-B183-AEB85C8F4221}"/>
              </a:ext>
            </a:extLst>
          </p:cNvPr>
          <p:cNvSpPr/>
          <p:nvPr/>
        </p:nvSpPr>
        <p:spPr>
          <a:xfrm>
            <a:off x="6698318" y="2914485"/>
            <a:ext cx="2076485" cy="981722"/>
          </a:xfrm>
          <a:prstGeom prst="roundRect">
            <a:avLst/>
          </a:prstGeom>
          <a:solidFill>
            <a:srgbClr val="9933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3200" dirty="0">
                <a:effectLst>
                  <a:outerShdw blurRad="38100" dist="38100" dir="2700000" algn="tl">
                    <a:srgbClr val="000000">
                      <a:alpha val="43137"/>
                    </a:srgbClr>
                  </a:outerShdw>
                </a:effectLst>
              </a:rPr>
              <a:t>Area </a:t>
            </a:r>
          </a:p>
          <a:p>
            <a:pPr algn="ctr"/>
            <a:r>
              <a:rPr kumimoji="1" lang="en-US" altLang="ja-JP" sz="3200" dirty="0">
                <a:effectLst>
                  <a:outerShdw blurRad="38100" dist="38100" dir="2700000" algn="tl">
                    <a:srgbClr val="000000">
                      <a:alpha val="43137"/>
                    </a:srgbClr>
                  </a:outerShdw>
                </a:effectLst>
              </a:rPr>
              <a:t>Bulletin</a:t>
            </a:r>
            <a:endParaRPr kumimoji="1" lang="ja-JP" altLang="en-US" sz="3200" dirty="0">
              <a:effectLst>
                <a:outerShdw blurRad="38100" dist="38100" dir="2700000" algn="tl">
                  <a:srgbClr val="000000">
                    <a:alpha val="43137"/>
                  </a:srgbClr>
                </a:outerShdw>
              </a:effectLst>
            </a:endParaRPr>
          </a:p>
        </p:txBody>
      </p:sp>
      <p:sp>
        <p:nvSpPr>
          <p:cNvPr id="35" name="四角形: 角を丸くする 34">
            <a:extLst>
              <a:ext uri="{FF2B5EF4-FFF2-40B4-BE49-F238E27FC236}">
                <a16:creationId xmlns:a16="http://schemas.microsoft.com/office/drawing/2014/main" id="{E140F314-613B-42BE-93E0-647F785DD200}"/>
              </a:ext>
            </a:extLst>
          </p:cNvPr>
          <p:cNvSpPr/>
          <p:nvPr/>
        </p:nvSpPr>
        <p:spPr>
          <a:xfrm>
            <a:off x="4988071" y="1577247"/>
            <a:ext cx="2621902" cy="734008"/>
          </a:xfrm>
          <a:prstGeom prst="roundRect">
            <a:avLst/>
          </a:prstGeom>
          <a:solidFill>
            <a:srgbClr val="6666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3200" dirty="0">
                <a:effectLst>
                  <a:outerShdw blurRad="38100" dist="38100" dir="2700000" algn="tl">
                    <a:srgbClr val="000000">
                      <a:alpha val="43137"/>
                    </a:srgbClr>
                  </a:outerShdw>
                </a:effectLst>
              </a:rPr>
              <a:t>Constitution</a:t>
            </a:r>
            <a:endParaRPr kumimoji="1" lang="ja-JP" altLang="en-US" sz="3200" dirty="0">
              <a:effectLst>
                <a:outerShdw blurRad="38100" dist="38100" dir="2700000" algn="tl">
                  <a:srgbClr val="000000">
                    <a:alpha val="43137"/>
                  </a:srgbClr>
                </a:outerShdw>
              </a:effectLst>
            </a:endParaRPr>
          </a:p>
        </p:txBody>
      </p:sp>
      <p:sp>
        <p:nvSpPr>
          <p:cNvPr id="31" name="四角形: 角を丸くする 30">
            <a:extLst>
              <a:ext uri="{FF2B5EF4-FFF2-40B4-BE49-F238E27FC236}">
                <a16:creationId xmlns:a16="http://schemas.microsoft.com/office/drawing/2014/main" id="{4701C944-82F8-4E3B-8105-4DAD0EB5522C}"/>
              </a:ext>
            </a:extLst>
          </p:cNvPr>
          <p:cNvSpPr/>
          <p:nvPr/>
        </p:nvSpPr>
        <p:spPr>
          <a:xfrm>
            <a:off x="6906802" y="4895919"/>
            <a:ext cx="2009192" cy="944339"/>
          </a:xfrm>
          <a:prstGeom prst="round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3200" dirty="0">
                <a:effectLst>
                  <a:outerShdw blurRad="38100" dist="38100" dir="2700000" algn="tl">
                    <a:srgbClr val="000000">
                      <a:alpha val="43137"/>
                    </a:srgbClr>
                  </a:outerShdw>
                </a:effectLst>
              </a:rPr>
              <a:t>Zone Concept</a:t>
            </a:r>
            <a:endParaRPr kumimoji="1" lang="ja-JP" altLang="en-US" sz="3200" dirty="0">
              <a:effectLst>
                <a:outerShdw blurRad="38100" dist="38100" dir="2700000" algn="tl">
                  <a:srgbClr val="000000">
                    <a:alpha val="43137"/>
                  </a:srgbClr>
                </a:outerShdw>
              </a:effectLst>
            </a:endParaRPr>
          </a:p>
        </p:txBody>
      </p:sp>
      <p:sp>
        <p:nvSpPr>
          <p:cNvPr id="17" name="四角形: 角を丸くする 16">
            <a:extLst>
              <a:ext uri="{FF2B5EF4-FFF2-40B4-BE49-F238E27FC236}">
                <a16:creationId xmlns:a16="http://schemas.microsoft.com/office/drawing/2014/main" id="{D9A8B9F2-FD00-4434-877B-AA70898C9D3A}"/>
              </a:ext>
            </a:extLst>
          </p:cNvPr>
          <p:cNvSpPr/>
          <p:nvPr/>
        </p:nvSpPr>
        <p:spPr>
          <a:xfrm>
            <a:off x="2334092" y="4778037"/>
            <a:ext cx="2009192" cy="734008"/>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3200" dirty="0">
                <a:effectLst>
                  <a:outerShdw blurRad="38100" dist="38100" dir="2700000" algn="tl">
                    <a:srgbClr val="000000">
                      <a:alpha val="43137"/>
                    </a:srgbClr>
                  </a:outerShdw>
                </a:effectLst>
              </a:rPr>
              <a:t>LT</a:t>
            </a:r>
            <a:endParaRPr kumimoji="1" lang="ja-JP" altLang="en-US" sz="3200" dirty="0">
              <a:effectLst>
                <a:outerShdw blurRad="38100" dist="38100" dir="2700000" algn="tl">
                  <a:srgbClr val="000000">
                    <a:alpha val="43137"/>
                  </a:srgbClr>
                </a:outerShdw>
              </a:effectLst>
            </a:endParaRPr>
          </a:p>
        </p:txBody>
      </p:sp>
      <p:sp>
        <p:nvSpPr>
          <p:cNvPr id="23" name="四角形: 角を丸くする 22">
            <a:extLst>
              <a:ext uri="{FF2B5EF4-FFF2-40B4-BE49-F238E27FC236}">
                <a16:creationId xmlns:a16="http://schemas.microsoft.com/office/drawing/2014/main" id="{8313755B-253F-4791-B6B3-FB88E5C5E312}"/>
              </a:ext>
            </a:extLst>
          </p:cNvPr>
          <p:cNvSpPr/>
          <p:nvPr/>
        </p:nvSpPr>
        <p:spPr>
          <a:xfrm>
            <a:off x="3866105" y="5007456"/>
            <a:ext cx="2860001" cy="734008"/>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3200" dirty="0">
                <a:effectLst>
                  <a:outerShdw blurRad="38100" dist="38100" dir="2700000" algn="tl">
                    <a:srgbClr val="000000">
                      <a:alpha val="43137"/>
                    </a:srgbClr>
                  </a:outerShdw>
                </a:effectLst>
              </a:rPr>
              <a:t>Menettes</a:t>
            </a:r>
            <a:endParaRPr kumimoji="1" lang="ja-JP" altLang="en-US" sz="3200" dirty="0">
              <a:effectLst>
                <a:outerShdw blurRad="38100" dist="38100" dir="2700000" algn="tl">
                  <a:srgbClr val="000000">
                    <a:alpha val="43137"/>
                  </a:srgbClr>
                </a:outerShdw>
              </a:effectLst>
            </a:endParaRPr>
          </a:p>
        </p:txBody>
      </p:sp>
      <p:sp>
        <p:nvSpPr>
          <p:cNvPr id="28" name="四角形: 角を丸くする 27">
            <a:extLst>
              <a:ext uri="{FF2B5EF4-FFF2-40B4-BE49-F238E27FC236}">
                <a16:creationId xmlns:a16="http://schemas.microsoft.com/office/drawing/2014/main" id="{E0F0BD4C-DD1F-4DFA-904A-0FEF2925EF68}"/>
              </a:ext>
            </a:extLst>
          </p:cNvPr>
          <p:cNvSpPr/>
          <p:nvPr/>
        </p:nvSpPr>
        <p:spPr>
          <a:xfrm>
            <a:off x="4577834" y="3918639"/>
            <a:ext cx="2323007" cy="1195174"/>
          </a:xfrm>
          <a:prstGeom prst="roundRect">
            <a:avLst/>
          </a:prstGeom>
          <a:solidFill>
            <a:srgbClr val="33CC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3200" dirty="0">
                <a:effectLst>
                  <a:outerShdw blurRad="38100" dist="38100" dir="2700000" algn="tl">
                    <a:srgbClr val="000000">
                      <a:alpha val="43137"/>
                    </a:srgbClr>
                  </a:outerShdw>
                </a:effectLst>
              </a:rPr>
              <a:t>Green Activity</a:t>
            </a:r>
            <a:endParaRPr kumimoji="1" lang="ja-JP" altLang="en-US" sz="32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842985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ppt_x"/>
                                          </p:val>
                                        </p:tav>
                                        <p:tav tm="100000">
                                          <p:val>
                                            <p:strVal val="#ppt_x"/>
                                          </p:val>
                                        </p:tav>
                                      </p:tavLst>
                                    </p:anim>
                                    <p:anim calcmode="lin" valueType="num">
                                      <p:cBhvr additive="base">
                                        <p:cTn id="12" dur="500" fill="hold"/>
                                        <p:tgtEl>
                                          <p:spTgt spid="18"/>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500" fill="hold"/>
                                        <p:tgtEl>
                                          <p:spTgt spid="32"/>
                                        </p:tgtEl>
                                        <p:attrNameLst>
                                          <p:attrName>ppt_x</p:attrName>
                                        </p:attrNameLst>
                                      </p:cBhvr>
                                      <p:tavLst>
                                        <p:tav tm="0">
                                          <p:val>
                                            <p:strVal val="#ppt_x"/>
                                          </p:val>
                                        </p:tav>
                                        <p:tav tm="100000">
                                          <p:val>
                                            <p:strVal val="#ppt_x"/>
                                          </p:val>
                                        </p:tav>
                                      </p:tavLst>
                                    </p:anim>
                                    <p:anim calcmode="lin" valueType="num">
                                      <p:cBhvr additive="base">
                                        <p:cTn id="16" dur="500" fill="hold"/>
                                        <p:tgtEl>
                                          <p:spTgt spid="32"/>
                                        </p:tgtEl>
                                        <p:attrNameLst>
                                          <p:attrName>ppt_y</p:attrName>
                                        </p:attrNameLst>
                                      </p:cBhvr>
                                      <p:tavLst>
                                        <p:tav tm="0">
                                          <p:val>
                                            <p:strVal val="1+#ppt_h/2"/>
                                          </p:val>
                                        </p:tav>
                                        <p:tav tm="100000">
                                          <p:val>
                                            <p:strVal val="#ppt_y"/>
                                          </p:val>
                                        </p:tav>
                                      </p:tavLst>
                                    </p:anim>
                                  </p:childTnLst>
                                </p:cTn>
                              </p:par>
                              <p:par>
                                <p:cTn id="17" presetID="2" presetClass="entr" presetSubtype="9"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0-#ppt_w/2"/>
                                          </p:val>
                                        </p:tav>
                                        <p:tav tm="100000">
                                          <p:val>
                                            <p:strVal val="#ppt_x"/>
                                          </p:val>
                                        </p:tav>
                                      </p:tavLst>
                                    </p:anim>
                                    <p:anim calcmode="lin" valueType="num">
                                      <p:cBhvr additive="base">
                                        <p:cTn id="20" dur="500" fill="hold"/>
                                        <p:tgtEl>
                                          <p:spTgt spid="14"/>
                                        </p:tgtEl>
                                        <p:attrNameLst>
                                          <p:attrName>ppt_y</p:attrName>
                                        </p:attrNameLst>
                                      </p:cBhvr>
                                      <p:tavLst>
                                        <p:tav tm="0">
                                          <p:val>
                                            <p:strVal val="0-#ppt_h/2"/>
                                          </p:val>
                                        </p:tav>
                                        <p:tav tm="100000">
                                          <p:val>
                                            <p:strVal val="#ppt_y"/>
                                          </p:val>
                                        </p:tav>
                                      </p:tavLst>
                                    </p:anim>
                                  </p:childTnLst>
                                </p:cTn>
                              </p:par>
                            </p:childTnLst>
                          </p:cTn>
                        </p:par>
                        <p:par>
                          <p:cTn id="21" fill="hold">
                            <p:stCondLst>
                              <p:cond delay="500"/>
                            </p:stCondLst>
                            <p:childTnLst>
                              <p:par>
                                <p:cTn id="22" presetID="2" presetClass="entr" presetSubtype="4" fill="hold" grpId="0" nodeType="afterEffect">
                                  <p:stCondLst>
                                    <p:cond delay="0"/>
                                  </p:stCondLst>
                                  <p:childTnLst>
                                    <p:set>
                                      <p:cBhvr>
                                        <p:cTn id="23" dur="1" fill="hold">
                                          <p:stCondLst>
                                            <p:cond delay="0"/>
                                          </p:stCondLst>
                                        </p:cTn>
                                        <p:tgtEl>
                                          <p:spTgt spid="34"/>
                                        </p:tgtEl>
                                        <p:attrNameLst>
                                          <p:attrName>style.visibility</p:attrName>
                                        </p:attrNameLst>
                                      </p:cBhvr>
                                      <p:to>
                                        <p:strVal val="visible"/>
                                      </p:to>
                                    </p:set>
                                    <p:anim calcmode="lin" valueType="num">
                                      <p:cBhvr additive="base">
                                        <p:cTn id="24" dur="500" fill="hold"/>
                                        <p:tgtEl>
                                          <p:spTgt spid="34"/>
                                        </p:tgtEl>
                                        <p:attrNameLst>
                                          <p:attrName>ppt_x</p:attrName>
                                        </p:attrNameLst>
                                      </p:cBhvr>
                                      <p:tavLst>
                                        <p:tav tm="0">
                                          <p:val>
                                            <p:strVal val="#ppt_x"/>
                                          </p:val>
                                        </p:tav>
                                        <p:tav tm="100000">
                                          <p:val>
                                            <p:strVal val="#ppt_x"/>
                                          </p:val>
                                        </p:tav>
                                      </p:tavLst>
                                    </p:anim>
                                    <p:anim calcmode="lin" valueType="num">
                                      <p:cBhvr additive="base">
                                        <p:cTn id="25" dur="500" fill="hold"/>
                                        <p:tgtEl>
                                          <p:spTgt spid="34"/>
                                        </p:tgtEl>
                                        <p:attrNameLst>
                                          <p:attrName>ppt_y</p:attrName>
                                        </p:attrNameLst>
                                      </p:cBhvr>
                                      <p:tavLst>
                                        <p:tav tm="0">
                                          <p:val>
                                            <p:strVal val="1+#ppt_h/2"/>
                                          </p:val>
                                        </p:tav>
                                        <p:tav tm="100000">
                                          <p:val>
                                            <p:strVal val="#ppt_y"/>
                                          </p:val>
                                        </p:tav>
                                      </p:tavLst>
                                    </p:anim>
                                  </p:childTnLst>
                                </p:cTn>
                              </p:par>
                              <p:par>
                                <p:cTn id="26" presetID="2" presetClass="entr" presetSubtype="12"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500" fill="hold"/>
                                        <p:tgtEl>
                                          <p:spTgt spid="19"/>
                                        </p:tgtEl>
                                        <p:attrNameLst>
                                          <p:attrName>ppt_x</p:attrName>
                                        </p:attrNameLst>
                                      </p:cBhvr>
                                      <p:tavLst>
                                        <p:tav tm="0">
                                          <p:val>
                                            <p:strVal val="0-#ppt_w/2"/>
                                          </p:val>
                                        </p:tav>
                                        <p:tav tm="100000">
                                          <p:val>
                                            <p:strVal val="#ppt_x"/>
                                          </p:val>
                                        </p:tav>
                                      </p:tavLst>
                                    </p:anim>
                                    <p:anim calcmode="lin" valueType="num">
                                      <p:cBhvr additive="base">
                                        <p:cTn id="29" dur="500" fill="hold"/>
                                        <p:tgtEl>
                                          <p:spTgt spid="19"/>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500" fill="hold"/>
                                        <p:tgtEl>
                                          <p:spTgt spid="15"/>
                                        </p:tgtEl>
                                        <p:attrNameLst>
                                          <p:attrName>ppt_x</p:attrName>
                                        </p:attrNameLst>
                                      </p:cBhvr>
                                      <p:tavLst>
                                        <p:tav tm="0">
                                          <p:val>
                                            <p:strVal val="#ppt_x"/>
                                          </p:val>
                                        </p:tav>
                                        <p:tav tm="100000">
                                          <p:val>
                                            <p:strVal val="#ppt_x"/>
                                          </p:val>
                                        </p:tav>
                                      </p:tavLst>
                                    </p:anim>
                                    <p:anim calcmode="lin" valueType="num">
                                      <p:cBhvr additive="base">
                                        <p:cTn id="33" dur="500" fill="hold"/>
                                        <p:tgtEl>
                                          <p:spTgt spid="15"/>
                                        </p:tgtEl>
                                        <p:attrNameLst>
                                          <p:attrName>ppt_y</p:attrName>
                                        </p:attrNameLst>
                                      </p:cBhvr>
                                      <p:tavLst>
                                        <p:tav tm="0">
                                          <p:val>
                                            <p:strVal val="1+#ppt_h/2"/>
                                          </p:val>
                                        </p:tav>
                                        <p:tav tm="100000">
                                          <p:val>
                                            <p:strVal val="#ppt_y"/>
                                          </p:val>
                                        </p:tav>
                                      </p:tavLst>
                                    </p:anim>
                                  </p:childTnLst>
                                </p:cTn>
                              </p:par>
                            </p:childTnLst>
                          </p:cTn>
                        </p:par>
                        <p:par>
                          <p:cTn id="34" fill="hold">
                            <p:stCondLst>
                              <p:cond delay="1000"/>
                            </p:stCondLst>
                            <p:childTnLst>
                              <p:par>
                                <p:cTn id="35" presetID="2" presetClass="entr" presetSubtype="4"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4"/>
                                        </p:tgtEl>
                                        <p:attrNameLst>
                                          <p:attrName>style.visibility</p:attrName>
                                        </p:attrNameLst>
                                      </p:cBhvr>
                                      <p:to>
                                        <p:strVal val="visible"/>
                                      </p:to>
                                    </p:set>
                                    <p:anim calcmode="lin" valueType="num">
                                      <p:cBhvr additive="base">
                                        <p:cTn id="41" dur="500" fill="hold"/>
                                        <p:tgtEl>
                                          <p:spTgt spid="4"/>
                                        </p:tgtEl>
                                        <p:attrNameLst>
                                          <p:attrName>ppt_x</p:attrName>
                                        </p:attrNameLst>
                                      </p:cBhvr>
                                      <p:tavLst>
                                        <p:tav tm="0">
                                          <p:val>
                                            <p:strVal val="1+#ppt_w/2"/>
                                          </p:val>
                                        </p:tav>
                                        <p:tav tm="100000">
                                          <p:val>
                                            <p:strVal val="#ppt_x"/>
                                          </p:val>
                                        </p:tav>
                                      </p:tavLst>
                                    </p:anim>
                                    <p:anim calcmode="lin" valueType="num">
                                      <p:cBhvr additive="base">
                                        <p:cTn id="42" dur="500" fill="hold"/>
                                        <p:tgtEl>
                                          <p:spTgt spid="4"/>
                                        </p:tgtEl>
                                        <p:attrNameLst>
                                          <p:attrName>ppt_y</p:attrName>
                                        </p:attrNameLst>
                                      </p:cBhvr>
                                      <p:tavLst>
                                        <p:tav tm="0">
                                          <p:val>
                                            <p:strVal val="#ppt_y"/>
                                          </p:val>
                                        </p:tav>
                                        <p:tav tm="100000">
                                          <p:val>
                                            <p:strVal val="#ppt_y"/>
                                          </p:val>
                                        </p:tav>
                                      </p:tavLst>
                                    </p:anim>
                                  </p:childTnLst>
                                </p:cTn>
                              </p:par>
                              <p:par>
                                <p:cTn id="43" presetID="2" presetClass="entr" presetSubtype="1" fill="hold" grpId="0" nodeType="withEffect">
                                  <p:stCondLst>
                                    <p:cond delay="0"/>
                                  </p:stCondLst>
                                  <p:childTnLst>
                                    <p:set>
                                      <p:cBhvr>
                                        <p:cTn id="44" dur="1" fill="hold">
                                          <p:stCondLst>
                                            <p:cond delay="0"/>
                                          </p:stCondLst>
                                        </p:cTn>
                                        <p:tgtEl>
                                          <p:spTgt spid="33"/>
                                        </p:tgtEl>
                                        <p:attrNameLst>
                                          <p:attrName>style.visibility</p:attrName>
                                        </p:attrNameLst>
                                      </p:cBhvr>
                                      <p:to>
                                        <p:strVal val="visible"/>
                                      </p:to>
                                    </p:set>
                                    <p:anim calcmode="lin" valueType="num">
                                      <p:cBhvr additive="base">
                                        <p:cTn id="45" dur="500" fill="hold"/>
                                        <p:tgtEl>
                                          <p:spTgt spid="33"/>
                                        </p:tgtEl>
                                        <p:attrNameLst>
                                          <p:attrName>ppt_x</p:attrName>
                                        </p:attrNameLst>
                                      </p:cBhvr>
                                      <p:tavLst>
                                        <p:tav tm="0">
                                          <p:val>
                                            <p:strVal val="#ppt_x"/>
                                          </p:val>
                                        </p:tav>
                                        <p:tav tm="100000">
                                          <p:val>
                                            <p:strVal val="#ppt_x"/>
                                          </p:val>
                                        </p:tav>
                                      </p:tavLst>
                                    </p:anim>
                                    <p:anim calcmode="lin" valueType="num">
                                      <p:cBhvr additive="base">
                                        <p:cTn id="46" dur="500" fill="hold"/>
                                        <p:tgtEl>
                                          <p:spTgt spid="33"/>
                                        </p:tgtEl>
                                        <p:attrNameLst>
                                          <p:attrName>ppt_y</p:attrName>
                                        </p:attrNameLst>
                                      </p:cBhvr>
                                      <p:tavLst>
                                        <p:tav tm="0">
                                          <p:val>
                                            <p:strVal val="0-#ppt_h/2"/>
                                          </p:val>
                                        </p:tav>
                                        <p:tav tm="100000">
                                          <p:val>
                                            <p:strVal val="#ppt_y"/>
                                          </p:val>
                                        </p:tav>
                                      </p:tavLst>
                                    </p:anim>
                                  </p:childTnLst>
                                </p:cTn>
                              </p:par>
                              <p:par>
                                <p:cTn id="47" presetID="2" presetClass="entr" presetSubtype="8"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additive="base">
                                        <p:cTn id="49" dur="500" fill="hold"/>
                                        <p:tgtEl>
                                          <p:spTgt spid="12"/>
                                        </p:tgtEl>
                                        <p:attrNameLst>
                                          <p:attrName>ppt_x</p:attrName>
                                        </p:attrNameLst>
                                      </p:cBhvr>
                                      <p:tavLst>
                                        <p:tav tm="0">
                                          <p:val>
                                            <p:strVal val="0-#ppt_w/2"/>
                                          </p:val>
                                        </p:tav>
                                        <p:tav tm="100000">
                                          <p:val>
                                            <p:strVal val="#ppt_x"/>
                                          </p:val>
                                        </p:tav>
                                      </p:tavLst>
                                    </p:anim>
                                    <p:anim calcmode="lin" valueType="num">
                                      <p:cBhvr additive="base">
                                        <p:cTn id="50" dur="500" fill="hold"/>
                                        <p:tgtEl>
                                          <p:spTgt spid="12"/>
                                        </p:tgtEl>
                                        <p:attrNameLst>
                                          <p:attrName>ppt_y</p:attrName>
                                        </p:attrNameLst>
                                      </p:cBhvr>
                                      <p:tavLst>
                                        <p:tav tm="0">
                                          <p:val>
                                            <p:strVal val="#ppt_y"/>
                                          </p:val>
                                        </p:tav>
                                        <p:tav tm="100000">
                                          <p:val>
                                            <p:strVal val="#ppt_y"/>
                                          </p:val>
                                        </p:tav>
                                      </p:tavLst>
                                    </p:anim>
                                  </p:childTnLst>
                                </p:cTn>
                              </p:par>
                            </p:childTnLst>
                          </p:cTn>
                        </p:par>
                        <p:par>
                          <p:cTn id="51" fill="hold">
                            <p:stCondLst>
                              <p:cond delay="1500"/>
                            </p:stCondLst>
                            <p:childTnLst>
                              <p:par>
                                <p:cTn id="52" presetID="2" presetClass="entr" presetSubtype="8" fill="hold" grpId="0" nodeType="afterEffect">
                                  <p:stCondLst>
                                    <p:cond delay="0"/>
                                  </p:stCondLst>
                                  <p:childTnLst>
                                    <p:set>
                                      <p:cBhvr>
                                        <p:cTn id="53" dur="1" fill="hold">
                                          <p:stCondLst>
                                            <p:cond delay="0"/>
                                          </p:stCondLst>
                                        </p:cTn>
                                        <p:tgtEl>
                                          <p:spTgt spid="24"/>
                                        </p:tgtEl>
                                        <p:attrNameLst>
                                          <p:attrName>style.visibility</p:attrName>
                                        </p:attrNameLst>
                                      </p:cBhvr>
                                      <p:to>
                                        <p:strVal val="visible"/>
                                      </p:to>
                                    </p:set>
                                    <p:anim calcmode="lin" valueType="num">
                                      <p:cBhvr additive="base">
                                        <p:cTn id="54" dur="500" fill="hold"/>
                                        <p:tgtEl>
                                          <p:spTgt spid="24"/>
                                        </p:tgtEl>
                                        <p:attrNameLst>
                                          <p:attrName>ppt_x</p:attrName>
                                        </p:attrNameLst>
                                      </p:cBhvr>
                                      <p:tavLst>
                                        <p:tav tm="0">
                                          <p:val>
                                            <p:strVal val="0-#ppt_w/2"/>
                                          </p:val>
                                        </p:tav>
                                        <p:tav tm="100000">
                                          <p:val>
                                            <p:strVal val="#ppt_x"/>
                                          </p:val>
                                        </p:tav>
                                      </p:tavLst>
                                    </p:anim>
                                    <p:anim calcmode="lin" valueType="num">
                                      <p:cBhvr additive="base">
                                        <p:cTn id="55" dur="500" fill="hold"/>
                                        <p:tgtEl>
                                          <p:spTgt spid="24"/>
                                        </p:tgtEl>
                                        <p:attrNameLst>
                                          <p:attrName>ppt_y</p:attrName>
                                        </p:attrNameLst>
                                      </p:cBhvr>
                                      <p:tavLst>
                                        <p:tav tm="0">
                                          <p:val>
                                            <p:strVal val="#ppt_y"/>
                                          </p:val>
                                        </p:tav>
                                        <p:tav tm="100000">
                                          <p:val>
                                            <p:strVal val="#ppt_y"/>
                                          </p:val>
                                        </p:tav>
                                      </p:tavLst>
                                    </p:anim>
                                  </p:childTnLst>
                                </p:cTn>
                              </p:par>
                              <p:par>
                                <p:cTn id="56" presetID="2" presetClass="entr" presetSubtype="2" fill="hold" grpId="0" nodeType="withEffect">
                                  <p:stCondLst>
                                    <p:cond delay="0"/>
                                  </p:stCondLst>
                                  <p:childTnLst>
                                    <p:set>
                                      <p:cBhvr>
                                        <p:cTn id="57" dur="1" fill="hold">
                                          <p:stCondLst>
                                            <p:cond delay="0"/>
                                          </p:stCondLst>
                                        </p:cTn>
                                        <p:tgtEl>
                                          <p:spTgt spid="30"/>
                                        </p:tgtEl>
                                        <p:attrNameLst>
                                          <p:attrName>style.visibility</p:attrName>
                                        </p:attrNameLst>
                                      </p:cBhvr>
                                      <p:to>
                                        <p:strVal val="visible"/>
                                      </p:to>
                                    </p:set>
                                    <p:anim calcmode="lin" valueType="num">
                                      <p:cBhvr additive="base">
                                        <p:cTn id="58" dur="500" fill="hold"/>
                                        <p:tgtEl>
                                          <p:spTgt spid="30"/>
                                        </p:tgtEl>
                                        <p:attrNameLst>
                                          <p:attrName>ppt_x</p:attrName>
                                        </p:attrNameLst>
                                      </p:cBhvr>
                                      <p:tavLst>
                                        <p:tav tm="0">
                                          <p:val>
                                            <p:strVal val="1+#ppt_w/2"/>
                                          </p:val>
                                        </p:tav>
                                        <p:tav tm="100000">
                                          <p:val>
                                            <p:strVal val="#ppt_x"/>
                                          </p:val>
                                        </p:tav>
                                      </p:tavLst>
                                    </p:anim>
                                    <p:anim calcmode="lin" valueType="num">
                                      <p:cBhvr additive="base">
                                        <p:cTn id="59" dur="500" fill="hold"/>
                                        <p:tgtEl>
                                          <p:spTgt spid="30"/>
                                        </p:tgtEl>
                                        <p:attrNameLst>
                                          <p:attrName>ppt_y</p:attrName>
                                        </p:attrNameLst>
                                      </p:cBhvr>
                                      <p:tavLst>
                                        <p:tav tm="0">
                                          <p:val>
                                            <p:strVal val="#ppt_y"/>
                                          </p:val>
                                        </p:tav>
                                        <p:tav tm="100000">
                                          <p:val>
                                            <p:strVal val="#ppt_y"/>
                                          </p:val>
                                        </p:tav>
                                      </p:tavLst>
                                    </p:anim>
                                  </p:childTnLst>
                                </p:cTn>
                              </p:par>
                              <p:par>
                                <p:cTn id="60" presetID="2" presetClass="entr" presetSubtype="8" fill="hold" grpId="0" nodeType="withEffect">
                                  <p:stCondLst>
                                    <p:cond delay="0"/>
                                  </p:stCondLst>
                                  <p:childTnLst>
                                    <p:set>
                                      <p:cBhvr>
                                        <p:cTn id="61" dur="1" fill="hold">
                                          <p:stCondLst>
                                            <p:cond delay="0"/>
                                          </p:stCondLst>
                                        </p:cTn>
                                        <p:tgtEl>
                                          <p:spTgt spid="9"/>
                                        </p:tgtEl>
                                        <p:attrNameLst>
                                          <p:attrName>style.visibility</p:attrName>
                                        </p:attrNameLst>
                                      </p:cBhvr>
                                      <p:to>
                                        <p:strVal val="visible"/>
                                      </p:to>
                                    </p:set>
                                    <p:anim calcmode="lin" valueType="num">
                                      <p:cBhvr additive="base">
                                        <p:cTn id="62" dur="500" fill="hold"/>
                                        <p:tgtEl>
                                          <p:spTgt spid="9"/>
                                        </p:tgtEl>
                                        <p:attrNameLst>
                                          <p:attrName>ppt_x</p:attrName>
                                        </p:attrNameLst>
                                      </p:cBhvr>
                                      <p:tavLst>
                                        <p:tav tm="0">
                                          <p:val>
                                            <p:strVal val="0-#ppt_w/2"/>
                                          </p:val>
                                        </p:tav>
                                        <p:tav tm="100000">
                                          <p:val>
                                            <p:strVal val="#ppt_x"/>
                                          </p:val>
                                        </p:tav>
                                      </p:tavLst>
                                    </p:anim>
                                    <p:anim calcmode="lin" valueType="num">
                                      <p:cBhvr additive="base">
                                        <p:cTn id="63" dur="500" fill="hold"/>
                                        <p:tgtEl>
                                          <p:spTgt spid="9"/>
                                        </p:tgtEl>
                                        <p:attrNameLst>
                                          <p:attrName>ppt_y</p:attrName>
                                        </p:attrNameLst>
                                      </p:cBhvr>
                                      <p:tavLst>
                                        <p:tav tm="0">
                                          <p:val>
                                            <p:strVal val="#ppt_y"/>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17"/>
                                        </p:tgtEl>
                                        <p:attrNameLst>
                                          <p:attrName>style.visibility</p:attrName>
                                        </p:attrNameLst>
                                      </p:cBhvr>
                                      <p:to>
                                        <p:strVal val="visible"/>
                                      </p:to>
                                    </p:set>
                                    <p:anim calcmode="lin" valueType="num">
                                      <p:cBhvr additive="base">
                                        <p:cTn id="66" dur="500" fill="hold"/>
                                        <p:tgtEl>
                                          <p:spTgt spid="17"/>
                                        </p:tgtEl>
                                        <p:attrNameLst>
                                          <p:attrName>ppt_x</p:attrName>
                                        </p:attrNameLst>
                                      </p:cBhvr>
                                      <p:tavLst>
                                        <p:tav tm="0">
                                          <p:val>
                                            <p:strVal val="#ppt_x"/>
                                          </p:val>
                                        </p:tav>
                                        <p:tav tm="100000">
                                          <p:val>
                                            <p:strVal val="#ppt_x"/>
                                          </p:val>
                                        </p:tav>
                                      </p:tavLst>
                                    </p:anim>
                                    <p:anim calcmode="lin" valueType="num">
                                      <p:cBhvr additive="base">
                                        <p:cTn id="67" dur="500" fill="hold"/>
                                        <p:tgtEl>
                                          <p:spTgt spid="17"/>
                                        </p:tgtEl>
                                        <p:attrNameLst>
                                          <p:attrName>ppt_y</p:attrName>
                                        </p:attrNameLst>
                                      </p:cBhvr>
                                      <p:tavLst>
                                        <p:tav tm="0">
                                          <p:val>
                                            <p:strVal val="1+#ppt_h/2"/>
                                          </p:val>
                                        </p:tav>
                                        <p:tav tm="100000">
                                          <p:val>
                                            <p:strVal val="#ppt_y"/>
                                          </p:val>
                                        </p:tav>
                                      </p:tavLst>
                                    </p:anim>
                                  </p:childTnLst>
                                </p:cTn>
                              </p:par>
                              <p:par>
                                <p:cTn id="68" presetID="2" presetClass="entr" presetSubtype="2" fill="hold" grpId="0" nodeType="withEffect">
                                  <p:stCondLst>
                                    <p:cond delay="0"/>
                                  </p:stCondLst>
                                  <p:childTnLst>
                                    <p:set>
                                      <p:cBhvr>
                                        <p:cTn id="69" dur="1" fill="hold">
                                          <p:stCondLst>
                                            <p:cond delay="0"/>
                                          </p:stCondLst>
                                        </p:cTn>
                                        <p:tgtEl>
                                          <p:spTgt spid="20"/>
                                        </p:tgtEl>
                                        <p:attrNameLst>
                                          <p:attrName>style.visibility</p:attrName>
                                        </p:attrNameLst>
                                      </p:cBhvr>
                                      <p:to>
                                        <p:strVal val="visible"/>
                                      </p:to>
                                    </p:set>
                                    <p:anim calcmode="lin" valueType="num">
                                      <p:cBhvr additive="base">
                                        <p:cTn id="70" dur="500" fill="hold"/>
                                        <p:tgtEl>
                                          <p:spTgt spid="20"/>
                                        </p:tgtEl>
                                        <p:attrNameLst>
                                          <p:attrName>ppt_x</p:attrName>
                                        </p:attrNameLst>
                                      </p:cBhvr>
                                      <p:tavLst>
                                        <p:tav tm="0">
                                          <p:val>
                                            <p:strVal val="1+#ppt_w/2"/>
                                          </p:val>
                                        </p:tav>
                                        <p:tav tm="100000">
                                          <p:val>
                                            <p:strVal val="#ppt_x"/>
                                          </p:val>
                                        </p:tav>
                                      </p:tavLst>
                                    </p:anim>
                                    <p:anim calcmode="lin" valueType="num">
                                      <p:cBhvr additive="base">
                                        <p:cTn id="71" dur="500" fill="hold"/>
                                        <p:tgtEl>
                                          <p:spTgt spid="20"/>
                                        </p:tgtEl>
                                        <p:attrNameLst>
                                          <p:attrName>ppt_y</p:attrName>
                                        </p:attrNameLst>
                                      </p:cBhvr>
                                      <p:tavLst>
                                        <p:tav tm="0">
                                          <p:val>
                                            <p:strVal val="#ppt_y"/>
                                          </p:val>
                                        </p:tav>
                                        <p:tav tm="100000">
                                          <p:val>
                                            <p:strVal val="#ppt_y"/>
                                          </p:val>
                                        </p:tav>
                                      </p:tavLst>
                                    </p:anim>
                                  </p:childTnLst>
                                </p:cTn>
                              </p:par>
                            </p:childTnLst>
                          </p:cTn>
                        </p:par>
                        <p:par>
                          <p:cTn id="72" fill="hold">
                            <p:stCondLst>
                              <p:cond delay="2000"/>
                            </p:stCondLst>
                            <p:childTnLst>
                              <p:par>
                                <p:cTn id="73" presetID="2" presetClass="entr" presetSubtype="4" fill="hold" grpId="0" nodeType="afterEffect">
                                  <p:stCondLst>
                                    <p:cond delay="0"/>
                                  </p:stCondLst>
                                  <p:childTnLst>
                                    <p:set>
                                      <p:cBhvr>
                                        <p:cTn id="74" dur="1" fill="hold">
                                          <p:stCondLst>
                                            <p:cond delay="0"/>
                                          </p:stCondLst>
                                        </p:cTn>
                                        <p:tgtEl>
                                          <p:spTgt spid="25"/>
                                        </p:tgtEl>
                                        <p:attrNameLst>
                                          <p:attrName>style.visibility</p:attrName>
                                        </p:attrNameLst>
                                      </p:cBhvr>
                                      <p:to>
                                        <p:strVal val="visible"/>
                                      </p:to>
                                    </p:set>
                                    <p:anim calcmode="lin" valueType="num">
                                      <p:cBhvr additive="base">
                                        <p:cTn id="75" dur="500" fill="hold"/>
                                        <p:tgtEl>
                                          <p:spTgt spid="25"/>
                                        </p:tgtEl>
                                        <p:attrNameLst>
                                          <p:attrName>ppt_x</p:attrName>
                                        </p:attrNameLst>
                                      </p:cBhvr>
                                      <p:tavLst>
                                        <p:tav tm="0">
                                          <p:val>
                                            <p:strVal val="#ppt_x"/>
                                          </p:val>
                                        </p:tav>
                                        <p:tav tm="100000">
                                          <p:val>
                                            <p:strVal val="#ppt_x"/>
                                          </p:val>
                                        </p:tav>
                                      </p:tavLst>
                                    </p:anim>
                                    <p:anim calcmode="lin" valueType="num">
                                      <p:cBhvr additive="base">
                                        <p:cTn id="76" dur="500" fill="hold"/>
                                        <p:tgtEl>
                                          <p:spTgt spid="25"/>
                                        </p:tgtEl>
                                        <p:attrNameLst>
                                          <p:attrName>ppt_y</p:attrName>
                                        </p:attrNameLst>
                                      </p:cBhvr>
                                      <p:tavLst>
                                        <p:tav tm="0">
                                          <p:val>
                                            <p:strVal val="1+#ppt_h/2"/>
                                          </p:val>
                                        </p:tav>
                                        <p:tav tm="100000">
                                          <p:val>
                                            <p:strVal val="#ppt_y"/>
                                          </p:val>
                                        </p:tav>
                                      </p:tavLst>
                                    </p:anim>
                                  </p:childTnLst>
                                </p:cTn>
                              </p:par>
                              <p:par>
                                <p:cTn id="77" presetID="2" presetClass="entr" presetSubtype="3" fill="hold" grpId="0" nodeType="withEffect">
                                  <p:stCondLst>
                                    <p:cond delay="0"/>
                                  </p:stCondLst>
                                  <p:childTnLst>
                                    <p:set>
                                      <p:cBhvr>
                                        <p:cTn id="78" dur="1" fill="hold">
                                          <p:stCondLst>
                                            <p:cond delay="0"/>
                                          </p:stCondLst>
                                        </p:cTn>
                                        <p:tgtEl>
                                          <p:spTgt spid="35"/>
                                        </p:tgtEl>
                                        <p:attrNameLst>
                                          <p:attrName>style.visibility</p:attrName>
                                        </p:attrNameLst>
                                      </p:cBhvr>
                                      <p:to>
                                        <p:strVal val="visible"/>
                                      </p:to>
                                    </p:set>
                                    <p:anim calcmode="lin" valueType="num">
                                      <p:cBhvr additive="base">
                                        <p:cTn id="79" dur="500" fill="hold"/>
                                        <p:tgtEl>
                                          <p:spTgt spid="35"/>
                                        </p:tgtEl>
                                        <p:attrNameLst>
                                          <p:attrName>ppt_x</p:attrName>
                                        </p:attrNameLst>
                                      </p:cBhvr>
                                      <p:tavLst>
                                        <p:tav tm="0">
                                          <p:val>
                                            <p:strVal val="1+#ppt_w/2"/>
                                          </p:val>
                                        </p:tav>
                                        <p:tav tm="100000">
                                          <p:val>
                                            <p:strVal val="#ppt_x"/>
                                          </p:val>
                                        </p:tav>
                                      </p:tavLst>
                                    </p:anim>
                                    <p:anim calcmode="lin" valueType="num">
                                      <p:cBhvr additive="base">
                                        <p:cTn id="80" dur="500" fill="hold"/>
                                        <p:tgtEl>
                                          <p:spTgt spid="35"/>
                                        </p:tgtEl>
                                        <p:attrNameLst>
                                          <p:attrName>ppt_y</p:attrName>
                                        </p:attrNameLst>
                                      </p:cBhvr>
                                      <p:tavLst>
                                        <p:tav tm="0">
                                          <p:val>
                                            <p:strVal val="0-#ppt_h/2"/>
                                          </p:val>
                                        </p:tav>
                                        <p:tav tm="100000">
                                          <p:val>
                                            <p:strVal val="#ppt_y"/>
                                          </p:val>
                                        </p:tav>
                                      </p:tavLst>
                                    </p:anim>
                                  </p:childTnLst>
                                </p:cTn>
                              </p:par>
                              <p:par>
                                <p:cTn id="81" presetID="2" presetClass="entr" presetSubtype="2" fill="hold" grpId="0" nodeType="withEffect">
                                  <p:stCondLst>
                                    <p:cond delay="0"/>
                                  </p:stCondLst>
                                  <p:childTnLst>
                                    <p:set>
                                      <p:cBhvr>
                                        <p:cTn id="82" dur="1" fill="hold">
                                          <p:stCondLst>
                                            <p:cond delay="0"/>
                                          </p:stCondLst>
                                        </p:cTn>
                                        <p:tgtEl>
                                          <p:spTgt spid="23"/>
                                        </p:tgtEl>
                                        <p:attrNameLst>
                                          <p:attrName>style.visibility</p:attrName>
                                        </p:attrNameLst>
                                      </p:cBhvr>
                                      <p:to>
                                        <p:strVal val="visible"/>
                                      </p:to>
                                    </p:set>
                                    <p:anim calcmode="lin" valueType="num">
                                      <p:cBhvr additive="base">
                                        <p:cTn id="83" dur="500" fill="hold"/>
                                        <p:tgtEl>
                                          <p:spTgt spid="23"/>
                                        </p:tgtEl>
                                        <p:attrNameLst>
                                          <p:attrName>ppt_x</p:attrName>
                                        </p:attrNameLst>
                                      </p:cBhvr>
                                      <p:tavLst>
                                        <p:tav tm="0">
                                          <p:val>
                                            <p:strVal val="1+#ppt_w/2"/>
                                          </p:val>
                                        </p:tav>
                                        <p:tav tm="100000">
                                          <p:val>
                                            <p:strVal val="#ppt_x"/>
                                          </p:val>
                                        </p:tav>
                                      </p:tavLst>
                                    </p:anim>
                                    <p:anim calcmode="lin" valueType="num">
                                      <p:cBhvr additive="base">
                                        <p:cTn id="84" dur="500" fill="hold"/>
                                        <p:tgtEl>
                                          <p:spTgt spid="23"/>
                                        </p:tgtEl>
                                        <p:attrNameLst>
                                          <p:attrName>ppt_y</p:attrName>
                                        </p:attrNameLst>
                                      </p:cBhvr>
                                      <p:tavLst>
                                        <p:tav tm="0">
                                          <p:val>
                                            <p:strVal val="#ppt_y"/>
                                          </p:val>
                                        </p:tav>
                                        <p:tav tm="100000">
                                          <p:val>
                                            <p:strVal val="#ppt_y"/>
                                          </p:val>
                                        </p:tav>
                                      </p:tavLst>
                                    </p:anim>
                                  </p:childTnLst>
                                </p:cTn>
                              </p:par>
                              <p:par>
                                <p:cTn id="85" presetID="2" presetClass="entr" presetSubtype="8" fill="hold" grpId="0" nodeType="withEffect">
                                  <p:stCondLst>
                                    <p:cond delay="0"/>
                                  </p:stCondLst>
                                  <p:childTnLst>
                                    <p:set>
                                      <p:cBhvr>
                                        <p:cTn id="86" dur="1" fill="hold">
                                          <p:stCondLst>
                                            <p:cond delay="0"/>
                                          </p:stCondLst>
                                        </p:cTn>
                                        <p:tgtEl>
                                          <p:spTgt spid="29"/>
                                        </p:tgtEl>
                                        <p:attrNameLst>
                                          <p:attrName>style.visibility</p:attrName>
                                        </p:attrNameLst>
                                      </p:cBhvr>
                                      <p:to>
                                        <p:strVal val="visible"/>
                                      </p:to>
                                    </p:set>
                                    <p:anim calcmode="lin" valueType="num">
                                      <p:cBhvr additive="base">
                                        <p:cTn id="87" dur="500" fill="hold"/>
                                        <p:tgtEl>
                                          <p:spTgt spid="29"/>
                                        </p:tgtEl>
                                        <p:attrNameLst>
                                          <p:attrName>ppt_x</p:attrName>
                                        </p:attrNameLst>
                                      </p:cBhvr>
                                      <p:tavLst>
                                        <p:tav tm="0">
                                          <p:val>
                                            <p:strVal val="0-#ppt_w/2"/>
                                          </p:val>
                                        </p:tav>
                                        <p:tav tm="100000">
                                          <p:val>
                                            <p:strVal val="#ppt_x"/>
                                          </p:val>
                                        </p:tav>
                                      </p:tavLst>
                                    </p:anim>
                                    <p:anim calcmode="lin" valueType="num">
                                      <p:cBhvr additive="base">
                                        <p:cTn id="88" dur="500" fill="hold"/>
                                        <p:tgtEl>
                                          <p:spTgt spid="29"/>
                                        </p:tgtEl>
                                        <p:attrNameLst>
                                          <p:attrName>ppt_y</p:attrName>
                                        </p:attrNameLst>
                                      </p:cBhvr>
                                      <p:tavLst>
                                        <p:tav tm="0">
                                          <p:val>
                                            <p:strVal val="#ppt_y"/>
                                          </p:val>
                                        </p:tav>
                                        <p:tav tm="100000">
                                          <p:val>
                                            <p:strVal val="#ppt_y"/>
                                          </p:val>
                                        </p:tav>
                                      </p:tavLst>
                                    </p:anim>
                                  </p:childTnLst>
                                </p:cTn>
                              </p:par>
                            </p:childTnLst>
                          </p:cTn>
                        </p:par>
                        <p:par>
                          <p:cTn id="89" fill="hold">
                            <p:stCondLst>
                              <p:cond delay="2500"/>
                            </p:stCondLst>
                            <p:childTnLst>
                              <p:par>
                                <p:cTn id="90" presetID="2" presetClass="entr" presetSubtype="4" fill="hold" grpId="0" nodeType="afterEffect">
                                  <p:stCondLst>
                                    <p:cond delay="0"/>
                                  </p:stCondLst>
                                  <p:childTnLst>
                                    <p:set>
                                      <p:cBhvr>
                                        <p:cTn id="91" dur="1" fill="hold">
                                          <p:stCondLst>
                                            <p:cond delay="0"/>
                                          </p:stCondLst>
                                        </p:cTn>
                                        <p:tgtEl>
                                          <p:spTgt spid="13"/>
                                        </p:tgtEl>
                                        <p:attrNameLst>
                                          <p:attrName>style.visibility</p:attrName>
                                        </p:attrNameLst>
                                      </p:cBhvr>
                                      <p:to>
                                        <p:strVal val="visible"/>
                                      </p:to>
                                    </p:set>
                                    <p:anim calcmode="lin" valueType="num">
                                      <p:cBhvr additive="base">
                                        <p:cTn id="92" dur="500" fill="hold"/>
                                        <p:tgtEl>
                                          <p:spTgt spid="13"/>
                                        </p:tgtEl>
                                        <p:attrNameLst>
                                          <p:attrName>ppt_x</p:attrName>
                                        </p:attrNameLst>
                                      </p:cBhvr>
                                      <p:tavLst>
                                        <p:tav tm="0">
                                          <p:val>
                                            <p:strVal val="#ppt_x"/>
                                          </p:val>
                                        </p:tav>
                                        <p:tav tm="100000">
                                          <p:val>
                                            <p:strVal val="#ppt_x"/>
                                          </p:val>
                                        </p:tav>
                                      </p:tavLst>
                                    </p:anim>
                                    <p:anim calcmode="lin" valueType="num">
                                      <p:cBhvr additive="base">
                                        <p:cTn id="93" dur="500" fill="hold"/>
                                        <p:tgtEl>
                                          <p:spTgt spid="13"/>
                                        </p:tgtEl>
                                        <p:attrNameLst>
                                          <p:attrName>ppt_y</p:attrName>
                                        </p:attrNameLst>
                                      </p:cBhvr>
                                      <p:tavLst>
                                        <p:tav tm="0">
                                          <p:val>
                                            <p:strVal val="1+#ppt_h/2"/>
                                          </p:val>
                                        </p:tav>
                                        <p:tav tm="100000">
                                          <p:val>
                                            <p:strVal val="#ppt_y"/>
                                          </p:val>
                                        </p:tav>
                                      </p:tavLst>
                                    </p:anim>
                                  </p:childTnLst>
                                </p:cTn>
                              </p:par>
                              <p:par>
                                <p:cTn id="94" presetID="2" presetClass="entr" presetSubtype="4" fill="hold" grpId="0" nodeType="withEffect">
                                  <p:stCondLst>
                                    <p:cond delay="0"/>
                                  </p:stCondLst>
                                  <p:childTnLst>
                                    <p:set>
                                      <p:cBhvr>
                                        <p:cTn id="95" dur="1" fill="hold">
                                          <p:stCondLst>
                                            <p:cond delay="0"/>
                                          </p:stCondLst>
                                        </p:cTn>
                                        <p:tgtEl>
                                          <p:spTgt spid="21"/>
                                        </p:tgtEl>
                                        <p:attrNameLst>
                                          <p:attrName>style.visibility</p:attrName>
                                        </p:attrNameLst>
                                      </p:cBhvr>
                                      <p:to>
                                        <p:strVal val="visible"/>
                                      </p:to>
                                    </p:set>
                                    <p:anim calcmode="lin" valueType="num">
                                      <p:cBhvr additive="base">
                                        <p:cTn id="96" dur="500" fill="hold"/>
                                        <p:tgtEl>
                                          <p:spTgt spid="21"/>
                                        </p:tgtEl>
                                        <p:attrNameLst>
                                          <p:attrName>ppt_x</p:attrName>
                                        </p:attrNameLst>
                                      </p:cBhvr>
                                      <p:tavLst>
                                        <p:tav tm="0">
                                          <p:val>
                                            <p:strVal val="#ppt_x"/>
                                          </p:val>
                                        </p:tav>
                                        <p:tav tm="100000">
                                          <p:val>
                                            <p:strVal val="#ppt_x"/>
                                          </p:val>
                                        </p:tav>
                                      </p:tavLst>
                                    </p:anim>
                                    <p:anim calcmode="lin" valueType="num">
                                      <p:cBhvr additive="base">
                                        <p:cTn id="97" dur="500" fill="hold"/>
                                        <p:tgtEl>
                                          <p:spTgt spid="21"/>
                                        </p:tgtEl>
                                        <p:attrNameLst>
                                          <p:attrName>ppt_y</p:attrName>
                                        </p:attrNameLst>
                                      </p:cBhvr>
                                      <p:tavLst>
                                        <p:tav tm="0">
                                          <p:val>
                                            <p:strVal val="1+#ppt_h/2"/>
                                          </p:val>
                                        </p:tav>
                                        <p:tav tm="100000">
                                          <p:val>
                                            <p:strVal val="#ppt_y"/>
                                          </p:val>
                                        </p:tav>
                                      </p:tavLst>
                                    </p:anim>
                                  </p:childTnLst>
                                </p:cTn>
                              </p:par>
                              <p:par>
                                <p:cTn id="98" presetID="2" presetClass="entr" presetSubtype="2" fill="hold" grpId="0" nodeType="withEffect">
                                  <p:stCondLst>
                                    <p:cond delay="0"/>
                                  </p:stCondLst>
                                  <p:childTnLst>
                                    <p:set>
                                      <p:cBhvr>
                                        <p:cTn id="99" dur="1" fill="hold">
                                          <p:stCondLst>
                                            <p:cond delay="0"/>
                                          </p:stCondLst>
                                        </p:cTn>
                                        <p:tgtEl>
                                          <p:spTgt spid="26"/>
                                        </p:tgtEl>
                                        <p:attrNameLst>
                                          <p:attrName>style.visibility</p:attrName>
                                        </p:attrNameLst>
                                      </p:cBhvr>
                                      <p:to>
                                        <p:strVal val="visible"/>
                                      </p:to>
                                    </p:set>
                                    <p:anim calcmode="lin" valueType="num">
                                      <p:cBhvr additive="base">
                                        <p:cTn id="100" dur="500" fill="hold"/>
                                        <p:tgtEl>
                                          <p:spTgt spid="26"/>
                                        </p:tgtEl>
                                        <p:attrNameLst>
                                          <p:attrName>ppt_x</p:attrName>
                                        </p:attrNameLst>
                                      </p:cBhvr>
                                      <p:tavLst>
                                        <p:tav tm="0">
                                          <p:val>
                                            <p:strVal val="1+#ppt_w/2"/>
                                          </p:val>
                                        </p:tav>
                                        <p:tav tm="100000">
                                          <p:val>
                                            <p:strVal val="#ppt_x"/>
                                          </p:val>
                                        </p:tav>
                                      </p:tavLst>
                                    </p:anim>
                                    <p:anim calcmode="lin" valueType="num">
                                      <p:cBhvr additive="base">
                                        <p:cTn id="101" dur="500" fill="hold"/>
                                        <p:tgtEl>
                                          <p:spTgt spid="26"/>
                                        </p:tgtEl>
                                        <p:attrNameLst>
                                          <p:attrName>ppt_y</p:attrName>
                                        </p:attrNameLst>
                                      </p:cBhvr>
                                      <p:tavLst>
                                        <p:tav tm="0">
                                          <p:val>
                                            <p:strVal val="#ppt_y"/>
                                          </p:val>
                                        </p:tav>
                                        <p:tav tm="100000">
                                          <p:val>
                                            <p:strVal val="#ppt_y"/>
                                          </p:val>
                                        </p:tav>
                                      </p:tavLst>
                                    </p:anim>
                                  </p:childTnLst>
                                </p:cTn>
                              </p:par>
                              <p:par>
                                <p:cTn id="102" presetID="2" presetClass="entr" presetSubtype="2" fill="hold" grpId="0" nodeType="withEffect">
                                  <p:stCondLst>
                                    <p:cond delay="0"/>
                                  </p:stCondLst>
                                  <p:childTnLst>
                                    <p:set>
                                      <p:cBhvr>
                                        <p:cTn id="103" dur="1" fill="hold">
                                          <p:stCondLst>
                                            <p:cond delay="0"/>
                                          </p:stCondLst>
                                        </p:cTn>
                                        <p:tgtEl>
                                          <p:spTgt spid="22"/>
                                        </p:tgtEl>
                                        <p:attrNameLst>
                                          <p:attrName>style.visibility</p:attrName>
                                        </p:attrNameLst>
                                      </p:cBhvr>
                                      <p:to>
                                        <p:strVal val="visible"/>
                                      </p:to>
                                    </p:set>
                                    <p:anim calcmode="lin" valueType="num">
                                      <p:cBhvr additive="base">
                                        <p:cTn id="104" dur="500" fill="hold"/>
                                        <p:tgtEl>
                                          <p:spTgt spid="22"/>
                                        </p:tgtEl>
                                        <p:attrNameLst>
                                          <p:attrName>ppt_x</p:attrName>
                                        </p:attrNameLst>
                                      </p:cBhvr>
                                      <p:tavLst>
                                        <p:tav tm="0">
                                          <p:val>
                                            <p:strVal val="1+#ppt_w/2"/>
                                          </p:val>
                                        </p:tav>
                                        <p:tav tm="100000">
                                          <p:val>
                                            <p:strVal val="#ppt_x"/>
                                          </p:val>
                                        </p:tav>
                                      </p:tavLst>
                                    </p:anim>
                                    <p:anim calcmode="lin" valueType="num">
                                      <p:cBhvr additive="base">
                                        <p:cTn id="105" dur="500" fill="hold"/>
                                        <p:tgtEl>
                                          <p:spTgt spid="22"/>
                                        </p:tgtEl>
                                        <p:attrNameLst>
                                          <p:attrName>ppt_y</p:attrName>
                                        </p:attrNameLst>
                                      </p:cBhvr>
                                      <p:tavLst>
                                        <p:tav tm="0">
                                          <p:val>
                                            <p:strVal val="#ppt_y"/>
                                          </p:val>
                                        </p:tav>
                                        <p:tav tm="100000">
                                          <p:val>
                                            <p:strVal val="#ppt_y"/>
                                          </p:val>
                                        </p:tav>
                                      </p:tavLst>
                                    </p:anim>
                                  </p:childTnLst>
                                </p:cTn>
                              </p:par>
                            </p:childTnLst>
                          </p:cTn>
                        </p:par>
                        <p:par>
                          <p:cTn id="106" fill="hold">
                            <p:stCondLst>
                              <p:cond delay="3000"/>
                            </p:stCondLst>
                            <p:childTnLst>
                              <p:par>
                                <p:cTn id="107" presetID="2" presetClass="entr" presetSubtype="3" fill="hold" grpId="0" nodeType="afterEffect">
                                  <p:stCondLst>
                                    <p:cond delay="0"/>
                                  </p:stCondLst>
                                  <p:childTnLst>
                                    <p:set>
                                      <p:cBhvr>
                                        <p:cTn id="108" dur="1" fill="hold">
                                          <p:stCondLst>
                                            <p:cond delay="0"/>
                                          </p:stCondLst>
                                        </p:cTn>
                                        <p:tgtEl>
                                          <p:spTgt spid="11"/>
                                        </p:tgtEl>
                                        <p:attrNameLst>
                                          <p:attrName>style.visibility</p:attrName>
                                        </p:attrNameLst>
                                      </p:cBhvr>
                                      <p:to>
                                        <p:strVal val="visible"/>
                                      </p:to>
                                    </p:set>
                                    <p:anim calcmode="lin" valueType="num">
                                      <p:cBhvr additive="base">
                                        <p:cTn id="109" dur="500" fill="hold"/>
                                        <p:tgtEl>
                                          <p:spTgt spid="11"/>
                                        </p:tgtEl>
                                        <p:attrNameLst>
                                          <p:attrName>ppt_x</p:attrName>
                                        </p:attrNameLst>
                                      </p:cBhvr>
                                      <p:tavLst>
                                        <p:tav tm="0">
                                          <p:val>
                                            <p:strVal val="1+#ppt_w/2"/>
                                          </p:val>
                                        </p:tav>
                                        <p:tav tm="100000">
                                          <p:val>
                                            <p:strVal val="#ppt_x"/>
                                          </p:val>
                                        </p:tav>
                                      </p:tavLst>
                                    </p:anim>
                                    <p:anim calcmode="lin" valueType="num">
                                      <p:cBhvr additive="base">
                                        <p:cTn id="110" dur="500" fill="hold"/>
                                        <p:tgtEl>
                                          <p:spTgt spid="11"/>
                                        </p:tgtEl>
                                        <p:attrNameLst>
                                          <p:attrName>ppt_y</p:attrName>
                                        </p:attrNameLst>
                                      </p:cBhvr>
                                      <p:tavLst>
                                        <p:tav tm="0">
                                          <p:val>
                                            <p:strVal val="0-#ppt_h/2"/>
                                          </p:val>
                                        </p:tav>
                                        <p:tav tm="100000">
                                          <p:val>
                                            <p:strVal val="#ppt_y"/>
                                          </p:val>
                                        </p:tav>
                                      </p:tavLst>
                                    </p:anim>
                                  </p:childTnLst>
                                </p:cTn>
                              </p:par>
                              <p:par>
                                <p:cTn id="111" presetID="2" presetClass="entr" presetSubtype="2" fill="hold" grpId="1" nodeType="withEffect">
                                  <p:stCondLst>
                                    <p:cond delay="0"/>
                                  </p:stCondLst>
                                  <p:childTnLst>
                                    <p:set>
                                      <p:cBhvr>
                                        <p:cTn id="112" dur="1" fill="hold">
                                          <p:stCondLst>
                                            <p:cond delay="0"/>
                                          </p:stCondLst>
                                        </p:cTn>
                                        <p:tgtEl>
                                          <p:spTgt spid="4"/>
                                        </p:tgtEl>
                                        <p:attrNameLst>
                                          <p:attrName>style.visibility</p:attrName>
                                        </p:attrNameLst>
                                      </p:cBhvr>
                                      <p:to>
                                        <p:strVal val="visible"/>
                                      </p:to>
                                    </p:set>
                                    <p:anim calcmode="lin" valueType="num">
                                      <p:cBhvr additive="base">
                                        <p:cTn id="113" dur="500" fill="hold"/>
                                        <p:tgtEl>
                                          <p:spTgt spid="4"/>
                                        </p:tgtEl>
                                        <p:attrNameLst>
                                          <p:attrName>ppt_x</p:attrName>
                                        </p:attrNameLst>
                                      </p:cBhvr>
                                      <p:tavLst>
                                        <p:tav tm="0">
                                          <p:val>
                                            <p:strVal val="1+#ppt_w/2"/>
                                          </p:val>
                                        </p:tav>
                                        <p:tav tm="100000">
                                          <p:val>
                                            <p:strVal val="#ppt_x"/>
                                          </p:val>
                                        </p:tav>
                                      </p:tavLst>
                                    </p:anim>
                                    <p:anim calcmode="lin" valueType="num">
                                      <p:cBhvr additive="base">
                                        <p:cTn id="114" dur="500" fill="hold"/>
                                        <p:tgtEl>
                                          <p:spTgt spid="4"/>
                                        </p:tgtEl>
                                        <p:attrNameLst>
                                          <p:attrName>ppt_y</p:attrName>
                                        </p:attrNameLst>
                                      </p:cBhvr>
                                      <p:tavLst>
                                        <p:tav tm="0">
                                          <p:val>
                                            <p:strVal val="#ppt_y"/>
                                          </p:val>
                                        </p:tav>
                                        <p:tav tm="100000">
                                          <p:val>
                                            <p:strVal val="#ppt_y"/>
                                          </p:val>
                                        </p:tav>
                                      </p:tavLst>
                                    </p:anim>
                                  </p:childTnLst>
                                </p:cTn>
                              </p:par>
                              <p:par>
                                <p:cTn id="115" presetID="2" presetClass="entr" presetSubtype="3" fill="hold" grpId="0" nodeType="withEffect">
                                  <p:stCondLst>
                                    <p:cond delay="0"/>
                                  </p:stCondLst>
                                  <p:childTnLst>
                                    <p:set>
                                      <p:cBhvr>
                                        <p:cTn id="116" dur="1" fill="hold">
                                          <p:stCondLst>
                                            <p:cond delay="0"/>
                                          </p:stCondLst>
                                        </p:cTn>
                                        <p:tgtEl>
                                          <p:spTgt spid="10"/>
                                        </p:tgtEl>
                                        <p:attrNameLst>
                                          <p:attrName>style.visibility</p:attrName>
                                        </p:attrNameLst>
                                      </p:cBhvr>
                                      <p:to>
                                        <p:strVal val="visible"/>
                                      </p:to>
                                    </p:set>
                                    <p:anim calcmode="lin" valueType="num">
                                      <p:cBhvr additive="base">
                                        <p:cTn id="117" dur="500" fill="hold"/>
                                        <p:tgtEl>
                                          <p:spTgt spid="10"/>
                                        </p:tgtEl>
                                        <p:attrNameLst>
                                          <p:attrName>ppt_x</p:attrName>
                                        </p:attrNameLst>
                                      </p:cBhvr>
                                      <p:tavLst>
                                        <p:tav tm="0">
                                          <p:val>
                                            <p:strVal val="1+#ppt_w/2"/>
                                          </p:val>
                                        </p:tav>
                                        <p:tav tm="100000">
                                          <p:val>
                                            <p:strVal val="#ppt_x"/>
                                          </p:val>
                                        </p:tav>
                                      </p:tavLst>
                                    </p:anim>
                                    <p:anim calcmode="lin" valueType="num">
                                      <p:cBhvr additive="base">
                                        <p:cTn id="118" dur="500" fill="hold"/>
                                        <p:tgtEl>
                                          <p:spTgt spid="10"/>
                                        </p:tgtEl>
                                        <p:attrNameLst>
                                          <p:attrName>ppt_y</p:attrName>
                                        </p:attrNameLst>
                                      </p:cBhvr>
                                      <p:tavLst>
                                        <p:tav tm="0">
                                          <p:val>
                                            <p:strVal val="0-#ppt_h/2"/>
                                          </p:val>
                                        </p:tav>
                                        <p:tav tm="100000">
                                          <p:val>
                                            <p:strVal val="#ppt_y"/>
                                          </p:val>
                                        </p:tav>
                                      </p:tavLst>
                                    </p:anim>
                                  </p:childTnLst>
                                </p:cTn>
                              </p:par>
                              <p:par>
                                <p:cTn id="119" presetID="2" presetClass="entr" presetSubtype="8" fill="hold" grpId="0" nodeType="withEffect">
                                  <p:stCondLst>
                                    <p:cond delay="0"/>
                                  </p:stCondLst>
                                  <p:childTnLst>
                                    <p:set>
                                      <p:cBhvr>
                                        <p:cTn id="120" dur="1" fill="hold">
                                          <p:stCondLst>
                                            <p:cond delay="0"/>
                                          </p:stCondLst>
                                        </p:cTn>
                                        <p:tgtEl>
                                          <p:spTgt spid="28"/>
                                        </p:tgtEl>
                                        <p:attrNameLst>
                                          <p:attrName>style.visibility</p:attrName>
                                        </p:attrNameLst>
                                      </p:cBhvr>
                                      <p:to>
                                        <p:strVal val="visible"/>
                                      </p:to>
                                    </p:set>
                                    <p:anim calcmode="lin" valueType="num">
                                      <p:cBhvr additive="base">
                                        <p:cTn id="121" dur="500" fill="hold"/>
                                        <p:tgtEl>
                                          <p:spTgt spid="28"/>
                                        </p:tgtEl>
                                        <p:attrNameLst>
                                          <p:attrName>ppt_x</p:attrName>
                                        </p:attrNameLst>
                                      </p:cBhvr>
                                      <p:tavLst>
                                        <p:tav tm="0">
                                          <p:val>
                                            <p:strVal val="0-#ppt_w/2"/>
                                          </p:val>
                                        </p:tav>
                                        <p:tav tm="100000">
                                          <p:val>
                                            <p:strVal val="#ppt_x"/>
                                          </p:val>
                                        </p:tav>
                                      </p:tavLst>
                                    </p:anim>
                                    <p:anim calcmode="lin" valueType="num">
                                      <p:cBhvr additive="base">
                                        <p:cTn id="122" dur="500" fill="hold"/>
                                        <p:tgtEl>
                                          <p:spTgt spid="28"/>
                                        </p:tgtEl>
                                        <p:attrNameLst>
                                          <p:attrName>ppt_y</p:attrName>
                                        </p:attrNameLst>
                                      </p:cBhvr>
                                      <p:tavLst>
                                        <p:tav tm="0">
                                          <p:val>
                                            <p:strVal val="#ppt_y"/>
                                          </p:val>
                                        </p:tav>
                                        <p:tav tm="100000">
                                          <p:val>
                                            <p:strVal val="#ppt_y"/>
                                          </p:val>
                                        </p:tav>
                                      </p:tavLst>
                                    </p:anim>
                                  </p:childTnLst>
                                </p:cTn>
                              </p:par>
                              <p:par>
                                <p:cTn id="123" presetID="2" presetClass="entr" presetSubtype="2" fill="hold" grpId="0" nodeType="withEffect">
                                  <p:stCondLst>
                                    <p:cond delay="0"/>
                                  </p:stCondLst>
                                  <p:childTnLst>
                                    <p:set>
                                      <p:cBhvr>
                                        <p:cTn id="124" dur="1" fill="hold">
                                          <p:stCondLst>
                                            <p:cond delay="0"/>
                                          </p:stCondLst>
                                        </p:cTn>
                                        <p:tgtEl>
                                          <p:spTgt spid="31"/>
                                        </p:tgtEl>
                                        <p:attrNameLst>
                                          <p:attrName>style.visibility</p:attrName>
                                        </p:attrNameLst>
                                      </p:cBhvr>
                                      <p:to>
                                        <p:strVal val="visible"/>
                                      </p:to>
                                    </p:set>
                                    <p:anim calcmode="lin" valueType="num">
                                      <p:cBhvr additive="base">
                                        <p:cTn id="125" dur="500" fill="hold"/>
                                        <p:tgtEl>
                                          <p:spTgt spid="31"/>
                                        </p:tgtEl>
                                        <p:attrNameLst>
                                          <p:attrName>ppt_x</p:attrName>
                                        </p:attrNameLst>
                                      </p:cBhvr>
                                      <p:tavLst>
                                        <p:tav tm="0">
                                          <p:val>
                                            <p:strVal val="1+#ppt_w/2"/>
                                          </p:val>
                                        </p:tav>
                                        <p:tav tm="100000">
                                          <p:val>
                                            <p:strVal val="#ppt_x"/>
                                          </p:val>
                                        </p:tav>
                                      </p:tavLst>
                                    </p:anim>
                                    <p:anim calcmode="lin" valueType="num">
                                      <p:cBhvr additive="base">
                                        <p:cTn id="126" dur="500" fill="hold"/>
                                        <p:tgtEl>
                                          <p:spTgt spid="31"/>
                                        </p:tgtEl>
                                        <p:attrNameLst>
                                          <p:attrName>ppt_y</p:attrName>
                                        </p:attrNameLst>
                                      </p:cBhvr>
                                      <p:tavLst>
                                        <p:tav tm="0">
                                          <p:val>
                                            <p:strVal val="#ppt_y"/>
                                          </p:val>
                                        </p:tav>
                                        <p:tav tm="100000">
                                          <p:val>
                                            <p:strVal val="#ppt_y"/>
                                          </p:val>
                                        </p:tav>
                                      </p:tavLst>
                                    </p:anim>
                                  </p:childTnLst>
                                </p:cTn>
                              </p:par>
                            </p:childTnLst>
                          </p:cTn>
                        </p:par>
                        <p:par>
                          <p:cTn id="127" fill="hold">
                            <p:stCondLst>
                              <p:cond delay="3500"/>
                            </p:stCondLst>
                            <p:childTnLst>
                              <p:par>
                                <p:cTn id="128" presetID="2" presetClass="entr" presetSubtype="4" fill="hold" grpId="1" nodeType="afterEffect">
                                  <p:stCondLst>
                                    <p:cond delay="0"/>
                                  </p:stCondLst>
                                  <p:childTnLst>
                                    <p:set>
                                      <p:cBhvr>
                                        <p:cTn id="129" dur="1" fill="hold">
                                          <p:stCondLst>
                                            <p:cond delay="0"/>
                                          </p:stCondLst>
                                        </p:cTn>
                                        <p:tgtEl>
                                          <p:spTgt spid="28"/>
                                        </p:tgtEl>
                                        <p:attrNameLst>
                                          <p:attrName>style.visibility</p:attrName>
                                        </p:attrNameLst>
                                      </p:cBhvr>
                                      <p:to>
                                        <p:strVal val="visible"/>
                                      </p:to>
                                    </p:set>
                                    <p:anim calcmode="lin" valueType="num">
                                      <p:cBhvr additive="base">
                                        <p:cTn id="130" dur="500" fill="hold"/>
                                        <p:tgtEl>
                                          <p:spTgt spid="28"/>
                                        </p:tgtEl>
                                        <p:attrNameLst>
                                          <p:attrName>ppt_x</p:attrName>
                                        </p:attrNameLst>
                                      </p:cBhvr>
                                      <p:tavLst>
                                        <p:tav tm="0">
                                          <p:val>
                                            <p:strVal val="#ppt_x"/>
                                          </p:val>
                                        </p:tav>
                                        <p:tav tm="100000">
                                          <p:val>
                                            <p:strVal val="#ppt_x"/>
                                          </p:val>
                                        </p:tav>
                                      </p:tavLst>
                                    </p:anim>
                                    <p:anim calcmode="lin" valueType="num">
                                      <p:cBhvr additive="base">
                                        <p:cTn id="131" dur="500" fill="hold"/>
                                        <p:tgtEl>
                                          <p:spTgt spid="28"/>
                                        </p:tgtEl>
                                        <p:attrNameLst>
                                          <p:attrName>ppt_y</p:attrName>
                                        </p:attrNameLst>
                                      </p:cBhvr>
                                      <p:tavLst>
                                        <p:tav tm="0">
                                          <p:val>
                                            <p:strVal val="1+#ppt_h/2"/>
                                          </p:val>
                                        </p:tav>
                                        <p:tav tm="100000">
                                          <p:val>
                                            <p:strVal val="#ppt_y"/>
                                          </p:val>
                                        </p:tav>
                                      </p:tavLst>
                                    </p:anim>
                                  </p:childTnLst>
                                </p:cTn>
                              </p:par>
                            </p:childTnLst>
                          </p:cTn>
                        </p:par>
                        <p:par>
                          <p:cTn id="132" fill="hold">
                            <p:stCondLst>
                              <p:cond delay="4000"/>
                            </p:stCondLst>
                            <p:childTnLst>
                              <p:par>
                                <p:cTn id="133" presetID="2" presetClass="entr" presetSubtype="4" fill="hold" grpId="1" nodeType="afterEffect">
                                  <p:stCondLst>
                                    <p:cond delay="0"/>
                                  </p:stCondLst>
                                  <p:childTnLst>
                                    <p:set>
                                      <p:cBhvr>
                                        <p:cTn id="134" dur="1" fill="hold">
                                          <p:stCondLst>
                                            <p:cond delay="0"/>
                                          </p:stCondLst>
                                        </p:cTn>
                                        <p:tgtEl>
                                          <p:spTgt spid="31"/>
                                        </p:tgtEl>
                                        <p:attrNameLst>
                                          <p:attrName>style.visibility</p:attrName>
                                        </p:attrNameLst>
                                      </p:cBhvr>
                                      <p:to>
                                        <p:strVal val="visible"/>
                                      </p:to>
                                    </p:set>
                                    <p:anim calcmode="lin" valueType="num">
                                      <p:cBhvr additive="base">
                                        <p:cTn id="135" dur="500" fill="hold"/>
                                        <p:tgtEl>
                                          <p:spTgt spid="31"/>
                                        </p:tgtEl>
                                        <p:attrNameLst>
                                          <p:attrName>ppt_x</p:attrName>
                                        </p:attrNameLst>
                                      </p:cBhvr>
                                      <p:tavLst>
                                        <p:tav tm="0">
                                          <p:val>
                                            <p:strVal val="#ppt_x"/>
                                          </p:val>
                                        </p:tav>
                                        <p:tav tm="100000">
                                          <p:val>
                                            <p:strVal val="#ppt_x"/>
                                          </p:val>
                                        </p:tav>
                                      </p:tavLst>
                                    </p:anim>
                                    <p:anim calcmode="lin" valueType="num">
                                      <p:cBhvr additive="base">
                                        <p:cTn id="136"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8" grpId="0" animBg="1"/>
      <p:bldP spid="9" grpId="0" animBg="1"/>
      <p:bldP spid="10" grpId="0" animBg="1"/>
      <p:bldP spid="11" grpId="0" animBg="1"/>
      <p:bldP spid="12" grpId="0" animBg="1"/>
      <p:bldP spid="13" grpId="0" animBg="1"/>
      <p:bldP spid="14" grpId="0" animBg="1"/>
      <p:bldP spid="15" grpId="0" animBg="1"/>
      <p:bldP spid="16" grpId="0" animBg="1"/>
      <p:bldP spid="18" grpId="0" animBg="1"/>
      <p:bldP spid="19" grpId="0" animBg="1"/>
      <p:bldP spid="20" grpId="0" animBg="1"/>
      <p:bldP spid="21" grpId="0" animBg="1"/>
      <p:bldP spid="22" grpId="0" animBg="1"/>
      <p:bldP spid="24" grpId="0" animBg="1"/>
      <p:bldP spid="25" grpId="0" animBg="1"/>
      <p:bldP spid="26" grpId="0" animBg="1"/>
      <p:bldP spid="29" grpId="0" animBg="1"/>
      <p:bldP spid="30" grpId="0" animBg="1"/>
      <p:bldP spid="32" grpId="0" animBg="1"/>
      <p:bldP spid="33" grpId="0" animBg="1"/>
      <p:bldP spid="34" grpId="0" animBg="1"/>
      <p:bldP spid="35" grpId="0" animBg="1"/>
      <p:bldP spid="31" grpId="0" animBg="1"/>
      <p:bldP spid="31" grpId="1" animBg="1"/>
      <p:bldP spid="17" grpId="0" animBg="1"/>
      <p:bldP spid="23" grpId="0" animBg="1"/>
      <p:bldP spid="28" grpId="0" animBg="1"/>
      <p:bldP spid="28"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コンテンツ プレースホルダー 3">
            <a:extLst>
              <a:ext uri="{FF2B5EF4-FFF2-40B4-BE49-F238E27FC236}">
                <a16:creationId xmlns:a16="http://schemas.microsoft.com/office/drawing/2014/main" id="{D5680F94-E10F-4511-B4D4-68A9B4879D1D}"/>
              </a:ext>
            </a:extLst>
          </p:cNvPr>
          <p:cNvGraphicFramePr>
            <a:graphicFrameLocks noGrp="1"/>
          </p:cNvGraphicFramePr>
          <p:nvPr>
            <p:ph idx="1"/>
            <p:extLst>
              <p:ext uri="{D42A27DB-BD31-4B8C-83A1-F6EECF244321}">
                <p14:modId xmlns:p14="http://schemas.microsoft.com/office/powerpoint/2010/main" val="2796344672"/>
              </p:ext>
            </p:extLst>
          </p:nvPr>
        </p:nvGraphicFramePr>
        <p:xfrm>
          <a:off x="628650" y="2041161"/>
          <a:ext cx="78867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テキスト ボックス 4">
            <a:extLst>
              <a:ext uri="{FF2B5EF4-FFF2-40B4-BE49-F238E27FC236}">
                <a16:creationId xmlns:a16="http://schemas.microsoft.com/office/drawing/2014/main" id="{546F180B-6046-4806-8CDD-FE15B48B75B5}"/>
              </a:ext>
            </a:extLst>
          </p:cNvPr>
          <p:cNvSpPr txBox="1"/>
          <p:nvPr/>
        </p:nvSpPr>
        <p:spPr>
          <a:xfrm>
            <a:off x="3311612" y="465501"/>
            <a:ext cx="2677298" cy="1107996"/>
          </a:xfrm>
          <a:prstGeom prst="rect">
            <a:avLst/>
          </a:prstGeom>
          <a:noFill/>
        </p:spPr>
        <p:txBody>
          <a:bodyPr wrap="square" rtlCol="0">
            <a:spAutoFit/>
          </a:bodyPr>
          <a:lstStyle/>
          <a:p>
            <a:r>
              <a:rPr kumimoji="1" lang="en-US" altLang="ja-JP" sz="6600" b="1" dirty="0">
                <a:solidFill>
                  <a:schemeClr val="accent5">
                    <a:lumMod val="50000"/>
                  </a:schemeClr>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PDCA</a:t>
            </a:r>
            <a:endParaRPr kumimoji="1" lang="ja-JP" altLang="en-US" sz="6600" b="1" dirty="0">
              <a:solidFill>
                <a:schemeClr val="accent5">
                  <a:lumMod val="50000"/>
                </a:schemeClr>
              </a:solidFill>
              <a:effectLst>
                <a:outerShdw blurRad="38100" dist="38100" dir="2700000" algn="tl">
                  <a:srgbClr val="000000">
                    <a:alpha val="43137"/>
                  </a:srgbClr>
                </a:outerShdw>
              </a:effectLst>
              <a:latin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803502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BE03F450-8DB8-4A9D-B425-246DE8ECE5F9}"/>
              </a:ext>
            </a:extLst>
          </p:cNvPr>
          <p:cNvSpPr>
            <a:spLocks noGrp="1"/>
          </p:cNvSpPr>
          <p:nvPr>
            <p:ph idx="1"/>
          </p:nvPr>
        </p:nvSpPr>
        <p:spPr>
          <a:xfrm>
            <a:off x="628650" y="1090385"/>
            <a:ext cx="7886700" cy="5402489"/>
          </a:xfrm>
        </p:spPr>
        <p:txBody>
          <a:bodyPr>
            <a:normAutofit/>
          </a:bodyPr>
          <a:lstStyle/>
          <a:p>
            <a:endParaRPr kumimoji="1" lang="en-US" altLang="ja-JP" dirty="0"/>
          </a:p>
          <a:p>
            <a:endParaRPr lang="en-US" altLang="ja-JP" dirty="0"/>
          </a:p>
          <a:p>
            <a:endParaRPr kumimoji="1" lang="en-US" altLang="ja-JP" dirty="0"/>
          </a:p>
          <a:p>
            <a:pPr marL="0" indent="0" algn="ctr">
              <a:lnSpc>
                <a:spcPct val="160000"/>
              </a:lnSpc>
              <a:buNone/>
            </a:pPr>
            <a:r>
              <a:rPr lang="en-US" altLang="ja-JP" sz="6000" b="1" dirty="0">
                <a:solidFill>
                  <a:srgbClr val="0070C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PRIORITIZATION</a:t>
            </a:r>
            <a:endParaRPr kumimoji="1" lang="ja-JP" altLang="en-US" sz="6000" b="1" dirty="0">
              <a:solidFill>
                <a:srgbClr val="0070C0"/>
              </a:solidFill>
              <a:effectLst>
                <a:outerShdw blurRad="38100" dist="38100" dir="2700000" algn="tl">
                  <a:srgbClr val="000000">
                    <a:alpha val="43137"/>
                  </a:srgbClr>
                </a:outerShdw>
              </a:effectLst>
              <a:latin typeface="Tahoma" panose="020B0604030504040204" pitchFamily="34" charset="0"/>
              <a:cs typeface="Tahoma" panose="020B0604030504040204" pitchFamily="34" charset="0"/>
            </a:endParaRPr>
          </a:p>
        </p:txBody>
      </p:sp>
      <p:sp>
        <p:nvSpPr>
          <p:cNvPr id="4" name="タイトル 3">
            <a:extLst>
              <a:ext uri="{FF2B5EF4-FFF2-40B4-BE49-F238E27FC236}">
                <a16:creationId xmlns:a16="http://schemas.microsoft.com/office/drawing/2014/main" id="{D64A7118-0E10-49C0-A5E6-3C31F787E457}"/>
              </a:ext>
            </a:extLst>
          </p:cNvPr>
          <p:cNvSpPr>
            <a:spLocks noGrp="1"/>
          </p:cNvSpPr>
          <p:nvPr>
            <p:ph type="title"/>
          </p:nvPr>
        </p:nvSpPr>
        <p:spPr/>
        <p:txBody>
          <a:bodyPr/>
          <a:lstStyle/>
          <a:p>
            <a:endParaRPr kumimoji="1" lang="ja-JP" altLang="en-US" dirty="0"/>
          </a:p>
        </p:txBody>
      </p:sp>
    </p:spTree>
    <p:extLst>
      <p:ext uri="{BB962C8B-B14F-4D97-AF65-F5344CB8AC3E}">
        <p14:creationId xmlns:p14="http://schemas.microsoft.com/office/powerpoint/2010/main" val="1417470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線コネクタ 4">
            <a:extLst>
              <a:ext uri="{FF2B5EF4-FFF2-40B4-BE49-F238E27FC236}">
                <a16:creationId xmlns:a16="http://schemas.microsoft.com/office/drawing/2014/main" id="{F0EBE660-6A4E-4CB4-91A8-E80483A14827}"/>
              </a:ext>
            </a:extLst>
          </p:cNvPr>
          <p:cNvCxnSpPr/>
          <p:nvPr/>
        </p:nvCxnSpPr>
        <p:spPr>
          <a:xfrm>
            <a:off x="4572000" y="447869"/>
            <a:ext cx="0" cy="6046237"/>
          </a:xfrm>
          <a:prstGeom prst="line">
            <a:avLst/>
          </a:prstGeom>
          <a:ln w="1016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直線コネクタ 6">
            <a:extLst>
              <a:ext uri="{FF2B5EF4-FFF2-40B4-BE49-F238E27FC236}">
                <a16:creationId xmlns:a16="http://schemas.microsoft.com/office/drawing/2014/main" id="{59AC2CAE-2CE8-4271-8BFA-36F0B6477F83}"/>
              </a:ext>
            </a:extLst>
          </p:cNvPr>
          <p:cNvCxnSpPr/>
          <p:nvPr/>
        </p:nvCxnSpPr>
        <p:spPr>
          <a:xfrm>
            <a:off x="503853" y="3429000"/>
            <a:ext cx="8136294" cy="0"/>
          </a:xfrm>
          <a:prstGeom prst="line">
            <a:avLst/>
          </a:prstGeom>
          <a:ln w="1016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
        <p:nvSpPr>
          <p:cNvPr id="8" name="四角形: 角を丸くする 7">
            <a:extLst>
              <a:ext uri="{FF2B5EF4-FFF2-40B4-BE49-F238E27FC236}">
                <a16:creationId xmlns:a16="http://schemas.microsoft.com/office/drawing/2014/main" id="{6B657235-55AC-4A93-91E2-E0A7BFEC1A85}"/>
              </a:ext>
            </a:extLst>
          </p:cNvPr>
          <p:cNvSpPr/>
          <p:nvPr/>
        </p:nvSpPr>
        <p:spPr>
          <a:xfrm>
            <a:off x="995269" y="1229326"/>
            <a:ext cx="2736974" cy="1374688"/>
          </a:xfrm>
          <a:prstGeom prst="roundRect">
            <a:avLst/>
          </a:prstGeom>
          <a:solidFill>
            <a:srgbClr val="00CCFF"/>
          </a:solidFill>
          <a:ln w="25400"/>
          <a:effectLst>
            <a:outerShdw blurRad="50800" dist="50800" dir="5400000" algn="ctr" rotWithShape="0">
              <a:schemeClr val="accent5">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3200" dirty="0">
                <a:solidFill>
                  <a:srgbClr val="FFFF00"/>
                </a:solidFill>
                <a:effectLst>
                  <a:outerShdw blurRad="38100" dist="38100" dir="2700000" algn="tl">
                    <a:srgbClr val="000000">
                      <a:alpha val="43137"/>
                    </a:srgbClr>
                  </a:outerShdw>
                </a:effectLst>
              </a:rPr>
              <a:t>O</a:t>
            </a:r>
            <a:r>
              <a:rPr kumimoji="1" lang="en-US" altLang="ja-JP" sz="3200" dirty="0">
                <a:effectLst>
                  <a:outerShdw blurRad="38100" dist="38100" dir="2700000" algn="tl">
                    <a:srgbClr val="000000">
                      <a:alpha val="43137"/>
                    </a:srgbClr>
                  </a:outerShdw>
                </a:effectLst>
              </a:rPr>
              <a:t>PPORTUNITY</a:t>
            </a:r>
            <a:endParaRPr kumimoji="1" lang="ja-JP" altLang="en-US" sz="3200" dirty="0">
              <a:effectLst>
                <a:outerShdw blurRad="38100" dist="38100" dir="2700000" algn="tl">
                  <a:srgbClr val="000000">
                    <a:alpha val="43137"/>
                  </a:srgbClr>
                </a:outerShdw>
              </a:effectLst>
            </a:endParaRPr>
          </a:p>
        </p:txBody>
      </p:sp>
      <p:sp>
        <p:nvSpPr>
          <p:cNvPr id="9" name="四角形: 角を丸くする 8">
            <a:extLst>
              <a:ext uri="{FF2B5EF4-FFF2-40B4-BE49-F238E27FC236}">
                <a16:creationId xmlns:a16="http://schemas.microsoft.com/office/drawing/2014/main" id="{12C7DA39-D522-44F8-A3AD-66A50595E890}"/>
              </a:ext>
            </a:extLst>
          </p:cNvPr>
          <p:cNvSpPr/>
          <p:nvPr/>
        </p:nvSpPr>
        <p:spPr>
          <a:xfrm>
            <a:off x="5411758" y="4166128"/>
            <a:ext cx="2736974" cy="1374688"/>
          </a:xfrm>
          <a:prstGeom prst="roundRect">
            <a:avLst/>
          </a:prstGeom>
          <a:solidFill>
            <a:srgbClr val="00CCFF"/>
          </a:solidFill>
          <a:ln w="25400"/>
          <a:effectLst>
            <a:outerShdw blurRad="50800" dist="50800" dir="5400000" algn="ctr" rotWithShape="0">
              <a:schemeClr val="accent5">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3200" dirty="0">
                <a:solidFill>
                  <a:srgbClr val="FFFF00"/>
                </a:solidFill>
                <a:effectLst>
                  <a:outerShdw blurRad="38100" dist="38100" dir="2700000" algn="tl">
                    <a:srgbClr val="000000">
                      <a:alpha val="43137"/>
                    </a:srgbClr>
                  </a:outerShdw>
                </a:effectLst>
              </a:rPr>
              <a:t>W</a:t>
            </a:r>
            <a:r>
              <a:rPr kumimoji="1" lang="en-US" altLang="ja-JP" sz="3200" dirty="0">
                <a:effectLst>
                  <a:outerShdw blurRad="38100" dist="38100" dir="2700000" algn="tl">
                    <a:srgbClr val="000000">
                      <a:alpha val="43137"/>
                    </a:srgbClr>
                  </a:outerShdw>
                </a:effectLst>
              </a:rPr>
              <a:t>EAKNESS</a:t>
            </a:r>
            <a:endParaRPr kumimoji="1" lang="ja-JP" altLang="en-US" sz="3200" dirty="0">
              <a:effectLst>
                <a:outerShdw blurRad="38100" dist="38100" dir="2700000" algn="tl">
                  <a:srgbClr val="000000">
                    <a:alpha val="43137"/>
                  </a:srgbClr>
                </a:outerShdw>
              </a:effectLst>
            </a:endParaRPr>
          </a:p>
        </p:txBody>
      </p:sp>
      <p:sp>
        <p:nvSpPr>
          <p:cNvPr id="10" name="四角形: 角を丸くする 9">
            <a:extLst>
              <a:ext uri="{FF2B5EF4-FFF2-40B4-BE49-F238E27FC236}">
                <a16:creationId xmlns:a16="http://schemas.microsoft.com/office/drawing/2014/main" id="{EDA588F7-FFB2-4C28-B814-1D4AAA32F2AC}"/>
              </a:ext>
            </a:extLst>
          </p:cNvPr>
          <p:cNvSpPr/>
          <p:nvPr/>
        </p:nvSpPr>
        <p:spPr>
          <a:xfrm>
            <a:off x="995269" y="4184800"/>
            <a:ext cx="2736974" cy="1374688"/>
          </a:xfrm>
          <a:prstGeom prst="roundRect">
            <a:avLst/>
          </a:prstGeom>
          <a:solidFill>
            <a:srgbClr val="00CCFF"/>
          </a:solidFill>
          <a:ln w="25400"/>
          <a:effectLst>
            <a:outerShdw blurRad="50800" dist="50800" dir="5400000" algn="ctr" rotWithShape="0">
              <a:schemeClr val="accent5">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3200" dirty="0">
                <a:solidFill>
                  <a:srgbClr val="FFFF00"/>
                </a:solidFill>
                <a:effectLst>
                  <a:outerShdw blurRad="38100" dist="38100" dir="2700000" algn="tl">
                    <a:srgbClr val="000000">
                      <a:alpha val="43137"/>
                    </a:srgbClr>
                  </a:outerShdw>
                </a:effectLst>
              </a:rPr>
              <a:t>S</a:t>
            </a:r>
            <a:r>
              <a:rPr kumimoji="1" lang="en-US" altLang="ja-JP" sz="3200" dirty="0">
                <a:effectLst>
                  <a:outerShdw blurRad="38100" dist="38100" dir="2700000" algn="tl">
                    <a:srgbClr val="000000">
                      <a:alpha val="43137"/>
                    </a:srgbClr>
                  </a:outerShdw>
                </a:effectLst>
              </a:rPr>
              <a:t>TRENGTH</a:t>
            </a:r>
            <a:endParaRPr kumimoji="1" lang="ja-JP" altLang="en-US" sz="3200" dirty="0">
              <a:effectLst>
                <a:outerShdw blurRad="38100" dist="38100" dir="2700000" algn="tl">
                  <a:srgbClr val="000000">
                    <a:alpha val="43137"/>
                  </a:srgbClr>
                </a:outerShdw>
              </a:effectLst>
            </a:endParaRPr>
          </a:p>
        </p:txBody>
      </p:sp>
      <p:sp>
        <p:nvSpPr>
          <p:cNvPr id="11" name="四角形: 角を丸くする 10">
            <a:extLst>
              <a:ext uri="{FF2B5EF4-FFF2-40B4-BE49-F238E27FC236}">
                <a16:creationId xmlns:a16="http://schemas.microsoft.com/office/drawing/2014/main" id="{027EA7C0-70AD-4D02-9C0C-9DF214964DB9}"/>
              </a:ext>
            </a:extLst>
          </p:cNvPr>
          <p:cNvSpPr/>
          <p:nvPr/>
        </p:nvSpPr>
        <p:spPr>
          <a:xfrm>
            <a:off x="5399316" y="1166335"/>
            <a:ext cx="2736974" cy="1374688"/>
          </a:xfrm>
          <a:prstGeom prst="roundRect">
            <a:avLst/>
          </a:prstGeom>
          <a:solidFill>
            <a:srgbClr val="00CCFF"/>
          </a:solidFill>
          <a:ln w="25400"/>
          <a:effectLst>
            <a:outerShdw blurRad="50800" dist="50800" dir="5400000" algn="ctr" rotWithShape="0">
              <a:schemeClr val="accent5">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3200" dirty="0">
                <a:solidFill>
                  <a:srgbClr val="FFFF00"/>
                </a:solidFill>
                <a:effectLst>
                  <a:outerShdw blurRad="38100" dist="38100" dir="2700000" algn="tl">
                    <a:srgbClr val="000000">
                      <a:alpha val="43137"/>
                    </a:srgbClr>
                  </a:outerShdw>
                </a:effectLst>
              </a:rPr>
              <a:t>T</a:t>
            </a:r>
            <a:r>
              <a:rPr kumimoji="1" lang="en-US" altLang="ja-JP" sz="3200" dirty="0">
                <a:effectLst>
                  <a:outerShdw blurRad="38100" dist="38100" dir="2700000" algn="tl">
                    <a:srgbClr val="000000">
                      <a:alpha val="43137"/>
                    </a:srgbClr>
                  </a:outerShdw>
                </a:effectLst>
              </a:rPr>
              <a:t>HREAT</a:t>
            </a:r>
            <a:endParaRPr kumimoji="1" lang="ja-JP" altLang="en-US" sz="32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87978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線コネクタ 4">
            <a:extLst>
              <a:ext uri="{FF2B5EF4-FFF2-40B4-BE49-F238E27FC236}">
                <a16:creationId xmlns:a16="http://schemas.microsoft.com/office/drawing/2014/main" id="{F0EBE660-6A4E-4CB4-91A8-E80483A14827}"/>
              </a:ext>
            </a:extLst>
          </p:cNvPr>
          <p:cNvCxnSpPr>
            <a:cxnSpLocks/>
          </p:cNvCxnSpPr>
          <p:nvPr/>
        </p:nvCxnSpPr>
        <p:spPr>
          <a:xfrm>
            <a:off x="4572000" y="811763"/>
            <a:ext cx="0" cy="5844074"/>
          </a:xfrm>
          <a:prstGeom prst="line">
            <a:avLst/>
          </a:prstGeom>
          <a:ln w="1016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直線コネクタ 6">
            <a:extLst>
              <a:ext uri="{FF2B5EF4-FFF2-40B4-BE49-F238E27FC236}">
                <a16:creationId xmlns:a16="http://schemas.microsoft.com/office/drawing/2014/main" id="{59AC2CAE-2CE8-4271-8BFA-36F0B6477F83}"/>
              </a:ext>
            </a:extLst>
          </p:cNvPr>
          <p:cNvCxnSpPr/>
          <p:nvPr/>
        </p:nvCxnSpPr>
        <p:spPr>
          <a:xfrm>
            <a:off x="503853" y="3570512"/>
            <a:ext cx="8136294" cy="0"/>
          </a:xfrm>
          <a:prstGeom prst="line">
            <a:avLst/>
          </a:prstGeom>
          <a:ln w="1016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
        <p:nvSpPr>
          <p:cNvPr id="8" name="四角形: 角を丸くする 7">
            <a:extLst>
              <a:ext uri="{FF2B5EF4-FFF2-40B4-BE49-F238E27FC236}">
                <a16:creationId xmlns:a16="http://schemas.microsoft.com/office/drawing/2014/main" id="{6B657235-55AC-4A93-91E2-E0A7BFEC1A85}"/>
              </a:ext>
            </a:extLst>
          </p:cNvPr>
          <p:cNvSpPr/>
          <p:nvPr/>
        </p:nvSpPr>
        <p:spPr>
          <a:xfrm>
            <a:off x="503852" y="850983"/>
            <a:ext cx="2034067" cy="494520"/>
          </a:xfrm>
          <a:prstGeom prst="roundRect">
            <a:avLst/>
          </a:prstGeom>
          <a:solidFill>
            <a:srgbClr val="00CCFF"/>
          </a:solidFill>
          <a:ln w="25400"/>
          <a:effectLst>
            <a:outerShdw blurRad="50800" dist="50800" dir="5400000" algn="ctr" rotWithShape="0">
              <a:schemeClr val="accent5">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000" dirty="0">
                <a:effectLst>
                  <a:outerShdw blurRad="38100" dist="38100" dir="2700000" algn="tl">
                    <a:srgbClr val="000000">
                      <a:alpha val="43137"/>
                    </a:srgbClr>
                  </a:outerShdw>
                </a:effectLst>
              </a:rPr>
              <a:t>OPPORTUNITY</a:t>
            </a:r>
            <a:endParaRPr kumimoji="1" lang="ja-JP" altLang="en-US" sz="2000" dirty="0">
              <a:effectLst>
                <a:outerShdw blurRad="38100" dist="38100" dir="2700000" algn="tl">
                  <a:srgbClr val="000000">
                    <a:alpha val="43137"/>
                  </a:srgbClr>
                </a:outerShdw>
              </a:effectLst>
            </a:endParaRPr>
          </a:p>
        </p:txBody>
      </p:sp>
      <p:sp>
        <p:nvSpPr>
          <p:cNvPr id="12" name="四角形: 角を丸くする 11">
            <a:extLst>
              <a:ext uri="{FF2B5EF4-FFF2-40B4-BE49-F238E27FC236}">
                <a16:creationId xmlns:a16="http://schemas.microsoft.com/office/drawing/2014/main" id="{712045BC-5254-4617-B165-B0A5714A4596}"/>
              </a:ext>
            </a:extLst>
          </p:cNvPr>
          <p:cNvSpPr/>
          <p:nvPr/>
        </p:nvSpPr>
        <p:spPr>
          <a:xfrm>
            <a:off x="4669195" y="3669860"/>
            <a:ext cx="2034067" cy="447864"/>
          </a:xfrm>
          <a:prstGeom prst="roundRect">
            <a:avLst/>
          </a:prstGeom>
          <a:solidFill>
            <a:srgbClr val="00CCFF"/>
          </a:solidFill>
          <a:ln w="25400"/>
          <a:effectLst>
            <a:outerShdw blurRad="50800" dist="50800" dir="5400000" algn="ctr" rotWithShape="0">
              <a:schemeClr val="accent5">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000" dirty="0">
                <a:effectLst>
                  <a:outerShdw blurRad="38100" dist="38100" dir="2700000" algn="tl">
                    <a:srgbClr val="000000">
                      <a:alpha val="43137"/>
                    </a:srgbClr>
                  </a:outerShdw>
                </a:effectLst>
              </a:rPr>
              <a:t>WEAKNESS</a:t>
            </a:r>
            <a:endParaRPr kumimoji="1" lang="ja-JP" altLang="en-US" sz="2000" dirty="0">
              <a:effectLst>
                <a:outerShdw blurRad="38100" dist="38100" dir="2700000" algn="tl">
                  <a:srgbClr val="000000">
                    <a:alpha val="43137"/>
                  </a:srgbClr>
                </a:outerShdw>
              </a:effectLst>
            </a:endParaRPr>
          </a:p>
        </p:txBody>
      </p:sp>
      <p:sp>
        <p:nvSpPr>
          <p:cNvPr id="13" name="四角形: 角を丸くする 12">
            <a:extLst>
              <a:ext uri="{FF2B5EF4-FFF2-40B4-BE49-F238E27FC236}">
                <a16:creationId xmlns:a16="http://schemas.microsoft.com/office/drawing/2014/main" id="{C1DCB00E-FCFF-4606-9674-5E344CF2B012}"/>
              </a:ext>
            </a:extLst>
          </p:cNvPr>
          <p:cNvSpPr/>
          <p:nvPr/>
        </p:nvSpPr>
        <p:spPr>
          <a:xfrm>
            <a:off x="503853" y="3680409"/>
            <a:ext cx="2034067" cy="447869"/>
          </a:xfrm>
          <a:prstGeom prst="roundRect">
            <a:avLst/>
          </a:prstGeom>
          <a:solidFill>
            <a:srgbClr val="00CCFF"/>
          </a:solidFill>
          <a:ln w="25400"/>
          <a:effectLst>
            <a:outerShdw blurRad="50800" dist="50800" dir="5400000" algn="ctr" rotWithShape="0">
              <a:schemeClr val="accent5">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000" dirty="0">
                <a:effectLst>
                  <a:outerShdw blurRad="38100" dist="38100" dir="2700000" algn="tl">
                    <a:srgbClr val="000000">
                      <a:alpha val="43137"/>
                    </a:srgbClr>
                  </a:outerShdw>
                </a:effectLst>
              </a:rPr>
              <a:t>STRENGTH</a:t>
            </a:r>
            <a:endParaRPr kumimoji="1" lang="ja-JP" altLang="en-US" sz="2000" dirty="0">
              <a:effectLst>
                <a:outerShdw blurRad="38100" dist="38100" dir="2700000" algn="tl">
                  <a:srgbClr val="000000">
                    <a:alpha val="43137"/>
                  </a:srgbClr>
                </a:outerShdw>
              </a:effectLst>
            </a:endParaRPr>
          </a:p>
        </p:txBody>
      </p:sp>
      <p:sp>
        <p:nvSpPr>
          <p:cNvPr id="14" name="四角形: 角を丸くする 13">
            <a:extLst>
              <a:ext uri="{FF2B5EF4-FFF2-40B4-BE49-F238E27FC236}">
                <a16:creationId xmlns:a16="http://schemas.microsoft.com/office/drawing/2014/main" id="{58046128-F17A-40BD-8A28-D7FD7D0B4369}"/>
              </a:ext>
            </a:extLst>
          </p:cNvPr>
          <p:cNvSpPr/>
          <p:nvPr/>
        </p:nvSpPr>
        <p:spPr>
          <a:xfrm>
            <a:off x="4669195" y="854100"/>
            <a:ext cx="2034067" cy="454090"/>
          </a:xfrm>
          <a:prstGeom prst="roundRect">
            <a:avLst/>
          </a:prstGeom>
          <a:solidFill>
            <a:srgbClr val="00CCFF"/>
          </a:solidFill>
          <a:ln w="25400"/>
          <a:effectLst>
            <a:outerShdw blurRad="50800" dist="50800" dir="5400000" algn="ctr" rotWithShape="0">
              <a:schemeClr val="accent5">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000" dirty="0">
                <a:effectLst>
                  <a:outerShdw blurRad="38100" dist="38100" dir="2700000" algn="tl">
                    <a:srgbClr val="000000">
                      <a:alpha val="43137"/>
                    </a:srgbClr>
                  </a:outerShdw>
                </a:effectLst>
              </a:rPr>
              <a:t>THREAT</a:t>
            </a:r>
            <a:endParaRPr kumimoji="1" lang="ja-JP" altLang="en-US" sz="2000" dirty="0">
              <a:effectLst>
                <a:outerShdw blurRad="38100" dist="38100" dir="2700000" algn="tl">
                  <a:srgbClr val="000000">
                    <a:alpha val="43137"/>
                  </a:srgbClr>
                </a:outerShdw>
              </a:effectLst>
            </a:endParaRPr>
          </a:p>
        </p:txBody>
      </p:sp>
      <p:sp>
        <p:nvSpPr>
          <p:cNvPr id="2" name="テキスト ボックス 1">
            <a:extLst>
              <a:ext uri="{FF2B5EF4-FFF2-40B4-BE49-F238E27FC236}">
                <a16:creationId xmlns:a16="http://schemas.microsoft.com/office/drawing/2014/main" id="{2C33A9A9-C4CD-4966-9BE9-38FDC2F44386}"/>
              </a:ext>
            </a:extLst>
          </p:cNvPr>
          <p:cNvSpPr txBox="1"/>
          <p:nvPr/>
        </p:nvSpPr>
        <p:spPr>
          <a:xfrm>
            <a:off x="318809" y="1594318"/>
            <a:ext cx="4086796" cy="2031325"/>
          </a:xfrm>
          <a:prstGeom prst="rect">
            <a:avLst/>
          </a:prstGeom>
          <a:noFill/>
        </p:spPr>
        <p:txBody>
          <a:bodyPr wrap="square" rtlCol="0">
            <a:spAutoFit/>
          </a:bodyPr>
          <a:lstStyle/>
          <a:p>
            <a:pPr marL="285750" indent="-285750">
              <a:buFont typeface="Arial" panose="020B0604020202020204" pitchFamily="34" charset="0"/>
              <a:buChar char="•"/>
            </a:pPr>
            <a:r>
              <a:rPr kumimoji="1" lang="en-US" altLang="ja-JP" b="1" dirty="0">
                <a:solidFill>
                  <a:schemeClr val="accent5">
                    <a:lumMod val="50000"/>
                  </a:schemeClr>
                </a:solidFill>
              </a:rPr>
              <a:t>Economic growth of Asia</a:t>
            </a:r>
          </a:p>
          <a:p>
            <a:pPr marL="285750" indent="-285750">
              <a:buFont typeface="Arial" panose="020B0604020202020204" pitchFamily="34" charset="0"/>
              <a:buChar char="•"/>
            </a:pPr>
            <a:r>
              <a:rPr kumimoji="1" lang="en-US" altLang="ja-JP" b="1" dirty="0">
                <a:solidFill>
                  <a:schemeClr val="accent5">
                    <a:lumMod val="50000"/>
                  </a:schemeClr>
                </a:solidFill>
              </a:rPr>
              <a:t>‘Towards 2022</a:t>
            </a:r>
            <a:r>
              <a:rPr kumimoji="1" lang="ja-JP" altLang="en-US" b="1" dirty="0">
                <a:solidFill>
                  <a:schemeClr val="accent5">
                    <a:lumMod val="50000"/>
                  </a:schemeClr>
                </a:solidFill>
              </a:rPr>
              <a:t> </a:t>
            </a:r>
            <a:r>
              <a:rPr kumimoji="1" lang="en-US" altLang="ja-JP" b="1" dirty="0">
                <a:solidFill>
                  <a:schemeClr val="accent5">
                    <a:lumMod val="50000"/>
                  </a:schemeClr>
                </a:solidFill>
              </a:rPr>
              <a:t>and Beyond’</a:t>
            </a:r>
          </a:p>
          <a:p>
            <a:pPr marL="285750" indent="-285750">
              <a:buFont typeface="Arial" panose="020B0604020202020204" pitchFamily="34" charset="0"/>
              <a:buChar char="•"/>
            </a:pPr>
            <a:r>
              <a:rPr kumimoji="1" lang="en-US" altLang="ja-JP" b="1" dirty="0">
                <a:solidFill>
                  <a:schemeClr val="accent5">
                    <a:lumMod val="50000"/>
                  </a:schemeClr>
                </a:solidFill>
              </a:rPr>
              <a:t>Diversity of countries </a:t>
            </a:r>
          </a:p>
          <a:p>
            <a:pPr marL="285750" indent="-285750">
              <a:buFont typeface="Arial" panose="020B0604020202020204" pitchFamily="34" charset="0"/>
              <a:buChar char="•"/>
            </a:pPr>
            <a:r>
              <a:rPr kumimoji="1" lang="en-US" altLang="ja-JP" b="1" dirty="0">
                <a:solidFill>
                  <a:schemeClr val="accent5">
                    <a:lumMod val="50000"/>
                  </a:schemeClr>
                </a:solidFill>
              </a:rPr>
              <a:t>Zone Concept  </a:t>
            </a:r>
          </a:p>
          <a:p>
            <a:pPr marL="285750" indent="-285750">
              <a:buFont typeface="Arial" panose="020B0604020202020204" pitchFamily="34" charset="0"/>
              <a:buChar char="•"/>
            </a:pPr>
            <a:r>
              <a:rPr kumimoji="1" lang="en-US" altLang="ja-JP" b="1" dirty="0">
                <a:solidFill>
                  <a:schemeClr val="accent5">
                    <a:lumMod val="50000"/>
                  </a:schemeClr>
                </a:solidFill>
              </a:rPr>
              <a:t> </a:t>
            </a:r>
          </a:p>
          <a:p>
            <a:pPr marL="285750" indent="-285750">
              <a:buFont typeface="Arial" panose="020B0604020202020204" pitchFamily="34" charset="0"/>
              <a:buChar char="•"/>
            </a:pPr>
            <a:br>
              <a:rPr kumimoji="1" lang="en-US" altLang="ja-JP" b="1" dirty="0">
                <a:solidFill>
                  <a:schemeClr val="accent5">
                    <a:lumMod val="50000"/>
                  </a:schemeClr>
                </a:solidFill>
              </a:rPr>
            </a:br>
            <a:endParaRPr kumimoji="1" lang="ja-JP" altLang="en-US" b="1" dirty="0">
              <a:solidFill>
                <a:schemeClr val="accent5">
                  <a:lumMod val="50000"/>
                </a:schemeClr>
              </a:solidFill>
            </a:endParaRPr>
          </a:p>
        </p:txBody>
      </p:sp>
      <p:sp>
        <p:nvSpPr>
          <p:cNvPr id="9" name="テキスト ボックス 8">
            <a:extLst>
              <a:ext uri="{FF2B5EF4-FFF2-40B4-BE49-F238E27FC236}">
                <a16:creationId xmlns:a16="http://schemas.microsoft.com/office/drawing/2014/main" id="{F7816379-6B66-4C12-9E37-290DF388327A}"/>
              </a:ext>
            </a:extLst>
          </p:cNvPr>
          <p:cNvSpPr txBox="1"/>
          <p:nvPr/>
        </p:nvSpPr>
        <p:spPr>
          <a:xfrm>
            <a:off x="4774172" y="1524871"/>
            <a:ext cx="4086796" cy="2031325"/>
          </a:xfrm>
          <a:prstGeom prst="rect">
            <a:avLst/>
          </a:prstGeom>
          <a:noFill/>
        </p:spPr>
        <p:txBody>
          <a:bodyPr wrap="square" rtlCol="0">
            <a:spAutoFit/>
          </a:bodyPr>
          <a:lstStyle/>
          <a:p>
            <a:pPr marL="285750" indent="-285750">
              <a:buFont typeface="Arial" panose="020B0604020202020204" pitchFamily="34" charset="0"/>
              <a:buChar char="•"/>
            </a:pPr>
            <a:r>
              <a:rPr kumimoji="1" lang="en-US" altLang="ja-JP" b="1" dirty="0">
                <a:solidFill>
                  <a:schemeClr val="accent5">
                    <a:lumMod val="50000"/>
                  </a:schemeClr>
                </a:solidFill>
              </a:rPr>
              <a:t>Aging issue </a:t>
            </a:r>
          </a:p>
          <a:p>
            <a:pPr marL="285750" indent="-285750">
              <a:buFont typeface="Arial" panose="020B0604020202020204" pitchFamily="34" charset="0"/>
              <a:buChar char="•"/>
            </a:pPr>
            <a:r>
              <a:rPr kumimoji="1" lang="en-US" altLang="ja-JP" b="1" dirty="0">
                <a:solidFill>
                  <a:schemeClr val="accent5">
                    <a:lumMod val="50000"/>
                  </a:schemeClr>
                </a:solidFill>
              </a:rPr>
              <a:t>Changes in life style</a:t>
            </a:r>
          </a:p>
          <a:p>
            <a:pPr marL="285750" indent="-285750">
              <a:buFont typeface="Arial" panose="020B0604020202020204" pitchFamily="34" charset="0"/>
              <a:buChar char="•"/>
            </a:pPr>
            <a:r>
              <a:rPr kumimoji="1" lang="en-US" altLang="ja-JP" b="1" dirty="0">
                <a:solidFill>
                  <a:schemeClr val="accent5">
                    <a:lumMod val="50000"/>
                  </a:schemeClr>
                </a:solidFill>
              </a:rPr>
              <a:t>Many Natural disasters</a:t>
            </a:r>
          </a:p>
          <a:p>
            <a:pPr marL="285750" indent="-285750">
              <a:buFont typeface="Arial" panose="020B0604020202020204" pitchFamily="34" charset="0"/>
              <a:buChar char="•"/>
            </a:pPr>
            <a:r>
              <a:rPr kumimoji="1" lang="en-US" altLang="ja-JP" b="1" dirty="0">
                <a:solidFill>
                  <a:schemeClr val="accent5">
                    <a:lumMod val="50000"/>
                  </a:schemeClr>
                </a:solidFill>
              </a:rPr>
              <a:t>Diversity of languages</a:t>
            </a:r>
          </a:p>
          <a:p>
            <a:pPr marL="285750" indent="-285750">
              <a:buFont typeface="Arial" panose="020B0604020202020204" pitchFamily="34" charset="0"/>
              <a:buChar char="•"/>
            </a:pPr>
            <a:r>
              <a:rPr kumimoji="1" lang="en-US" altLang="ja-JP" b="1" dirty="0">
                <a:solidFill>
                  <a:schemeClr val="accent5">
                    <a:lumMod val="50000"/>
                  </a:schemeClr>
                </a:solidFill>
              </a:rPr>
              <a:t> </a:t>
            </a:r>
          </a:p>
          <a:p>
            <a:pPr marL="285750" indent="-285750">
              <a:buFont typeface="Arial" panose="020B0604020202020204" pitchFamily="34" charset="0"/>
              <a:buChar char="•"/>
            </a:pPr>
            <a:r>
              <a:rPr kumimoji="1" lang="en-US" altLang="ja-JP" b="1" dirty="0">
                <a:solidFill>
                  <a:schemeClr val="accent5">
                    <a:lumMod val="50000"/>
                  </a:schemeClr>
                </a:solidFill>
              </a:rPr>
              <a:t> </a:t>
            </a:r>
          </a:p>
          <a:p>
            <a:pPr marL="285750" indent="-285750">
              <a:buFont typeface="Arial" panose="020B0604020202020204" pitchFamily="34" charset="0"/>
              <a:buChar char="•"/>
            </a:pPr>
            <a:r>
              <a:rPr kumimoji="1" lang="en-US" altLang="ja-JP" b="1" dirty="0">
                <a:solidFill>
                  <a:schemeClr val="accent5">
                    <a:lumMod val="50000"/>
                  </a:schemeClr>
                </a:solidFill>
              </a:rPr>
              <a:t> </a:t>
            </a:r>
          </a:p>
        </p:txBody>
      </p:sp>
      <p:sp>
        <p:nvSpPr>
          <p:cNvPr id="10" name="テキスト ボックス 9">
            <a:extLst>
              <a:ext uri="{FF2B5EF4-FFF2-40B4-BE49-F238E27FC236}">
                <a16:creationId xmlns:a16="http://schemas.microsoft.com/office/drawing/2014/main" id="{BBEC33F5-3BA6-4659-BE9A-184E9389AF01}"/>
              </a:ext>
            </a:extLst>
          </p:cNvPr>
          <p:cNvSpPr txBox="1"/>
          <p:nvPr/>
        </p:nvSpPr>
        <p:spPr>
          <a:xfrm>
            <a:off x="473540" y="4347513"/>
            <a:ext cx="4086796" cy="2585323"/>
          </a:xfrm>
          <a:prstGeom prst="rect">
            <a:avLst/>
          </a:prstGeom>
          <a:noFill/>
        </p:spPr>
        <p:txBody>
          <a:bodyPr wrap="square" rtlCol="0">
            <a:spAutoFit/>
          </a:bodyPr>
          <a:lstStyle/>
          <a:p>
            <a:pPr marL="285750" indent="-285750">
              <a:buFont typeface="Arial" panose="020B0604020202020204" pitchFamily="34" charset="0"/>
              <a:buChar char="•"/>
            </a:pPr>
            <a:r>
              <a:rPr kumimoji="1" lang="en-US" altLang="ja-JP" b="1" dirty="0">
                <a:solidFill>
                  <a:schemeClr val="accent5">
                    <a:lumMod val="50000"/>
                  </a:schemeClr>
                </a:solidFill>
              </a:rPr>
              <a:t>Merger of Asia Area &amp; SOP Area</a:t>
            </a:r>
          </a:p>
          <a:p>
            <a:pPr marL="285750" indent="-285750">
              <a:buFont typeface="Arial" panose="020B0604020202020204" pitchFamily="34" charset="0"/>
              <a:buChar char="•"/>
            </a:pPr>
            <a:r>
              <a:rPr kumimoji="1" lang="en-US" altLang="ja-JP" b="1" dirty="0">
                <a:solidFill>
                  <a:schemeClr val="accent5">
                    <a:lumMod val="50000"/>
                  </a:schemeClr>
                </a:solidFill>
              </a:rPr>
              <a:t>Experienced leaders </a:t>
            </a:r>
          </a:p>
          <a:p>
            <a:pPr marL="285750" indent="-285750">
              <a:buFont typeface="Arial" panose="020B0604020202020204" pitchFamily="34" charset="0"/>
              <a:buChar char="•"/>
            </a:pPr>
            <a:r>
              <a:rPr kumimoji="1" lang="en-US" altLang="ja-JP" b="1" dirty="0">
                <a:solidFill>
                  <a:schemeClr val="accent5">
                    <a:lumMod val="50000"/>
                  </a:schemeClr>
                </a:solidFill>
              </a:rPr>
              <a:t>Existence of Area Office</a:t>
            </a:r>
          </a:p>
          <a:p>
            <a:pPr marL="285750" indent="-285750">
              <a:buFont typeface="Arial" panose="020B0604020202020204" pitchFamily="34" charset="0"/>
              <a:buChar char="•"/>
            </a:pPr>
            <a:r>
              <a:rPr kumimoji="1" lang="en-US" altLang="ja-JP" b="1" dirty="0">
                <a:solidFill>
                  <a:schemeClr val="accent5">
                    <a:lumMod val="50000"/>
                  </a:schemeClr>
                </a:solidFill>
              </a:rPr>
              <a:t>Young ICM</a:t>
            </a:r>
          </a:p>
          <a:p>
            <a:pPr marL="285750" indent="-285750">
              <a:buFont typeface="Arial" panose="020B0604020202020204" pitchFamily="34" charset="0"/>
              <a:buChar char="•"/>
            </a:pPr>
            <a:r>
              <a:rPr kumimoji="1" lang="en-US" altLang="ja-JP" b="1" dirty="0">
                <a:solidFill>
                  <a:schemeClr val="accent5">
                    <a:lumMod val="50000"/>
                  </a:schemeClr>
                </a:solidFill>
              </a:rPr>
              <a:t>Good relationship with YMCA</a:t>
            </a:r>
          </a:p>
          <a:p>
            <a:pPr marL="285750" indent="-285750">
              <a:buFont typeface="Arial" panose="020B0604020202020204" pitchFamily="34" charset="0"/>
              <a:buChar char="•"/>
            </a:pPr>
            <a:r>
              <a:rPr kumimoji="1" lang="en-US" altLang="ja-JP" b="1" dirty="0">
                <a:solidFill>
                  <a:schemeClr val="accent5">
                    <a:lumMod val="50000"/>
                  </a:schemeClr>
                </a:solidFill>
              </a:rPr>
              <a:t>Good CS activities  </a:t>
            </a:r>
          </a:p>
          <a:p>
            <a:pPr marL="285750" indent="-285750">
              <a:buFont typeface="Arial" panose="020B0604020202020204" pitchFamily="34" charset="0"/>
              <a:buChar char="•"/>
            </a:pPr>
            <a:r>
              <a:rPr kumimoji="1" lang="en-US" altLang="ja-JP" b="1" dirty="0">
                <a:solidFill>
                  <a:schemeClr val="accent5">
                    <a:lumMod val="50000"/>
                  </a:schemeClr>
                </a:solidFill>
              </a:rPr>
              <a:t> </a:t>
            </a:r>
          </a:p>
          <a:p>
            <a:pPr marL="285750" indent="-285750">
              <a:buFont typeface="Arial" panose="020B0604020202020204" pitchFamily="34" charset="0"/>
              <a:buChar char="•"/>
            </a:pPr>
            <a:br>
              <a:rPr kumimoji="1" lang="en-US" altLang="ja-JP" b="1" dirty="0">
                <a:solidFill>
                  <a:schemeClr val="accent5">
                    <a:lumMod val="50000"/>
                  </a:schemeClr>
                </a:solidFill>
              </a:rPr>
            </a:br>
            <a:endParaRPr kumimoji="1" lang="ja-JP" altLang="en-US" b="1" dirty="0">
              <a:solidFill>
                <a:schemeClr val="accent5">
                  <a:lumMod val="50000"/>
                </a:schemeClr>
              </a:solidFill>
            </a:endParaRPr>
          </a:p>
        </p:txBody>
      </p:sp>
      <p:sp>
        <p:nvSpPr>
          <p:cNvPr id="11" name="テキスト ボックス 10">
            <a:extLst>
              <a:ext uri="{FF2B5EF4-FFF2-40B4-BE49-F238E27FC236}">
                <a16:creationId xmlns:a16="http://schemas.microsoft.com/office/drawing/2014/main" id="{4ED12773-41F5-4727-B37C-DDEE6319A5AC}"/>
              </a:ext>
            </a:extLst>
          </p:cNvPr>
          <p:cNvSpPr txBox="1"/>
          <p:nvPr/>
        </p:nvSpPr>
        <p:spPr>
          <a:xfrm>
            <a:off x="4848812" y="4238174"/>
            <a:ext cx="4086796" cy="2308324"/>
          </a:xfrm>
          <a:prstGeom prst="rect">
            <a:avLst/>
          </a:prstGeom>
          <a:noFill/>
        </p:spPr>
        <p:txBody>
          <a:bodyPr wrap="square" rtlCol="0">
            <a:spAutoFit/>
          </a:bodyPr>
          <a:lstStyle/>
          <a:p>
            <a:pPr marL="285750" indent="-285750">
              <a:buFont typeface="Arial" panose="020B0604020202020204" pitchFamily="34" charset="0"/>
              <a:buChar char="•"/>
            </a:pPr>
            <a:r>
              <a:rPr kumimoji="1" lang="en-US" altLang="ja-JP" b="1" dirty="0">
                <a:solidFill>
                  <a:schemeClr val="accent5">
                    <a:lumMod val="50000"/>
                  </a:schemeClr>
                </a:solidFill>
              </a:rPr>
              <a:t>Decrease in membership</a:t>
            </a:r>
          </a:p>
          <a:p>
            <a:pPr marL="285750" indent="-285750">
              <a:buFont typeface="Arial" panose="020B0604020202020204" pitchFamily="34" charset="0"/>
              <a:buChar char="•"/>
            </a:pPr>
            <a:r>
              <a:rPr kumimoji="1" lang="en-US" altLang="ja-JP" b="1" dirty="0">
                <a:solidFill>
                  <a:schemeClr val="accent5">
                    <a:lumMod val="50000"/>
                  </a:schemeClr>
                </a:solidFill>
              </a:rPr>
              <a:t>Small Regions</a:t>
            </a:r>
          </a:p>
          <a:p>
            <a:pPr marL="285750" indent="-285750">
              <a:buFont typeface="Arial" panose="020B0604020202020204" pitchFamily="34" charset="0"/>
              <a:buChar char="•"/>
            </a:pPr>
            <a:r>
              <a:rPr kumimoji="1" lang="en-US" altLang="ja-JP" b="1" dirty="0">
                <a:solidFill>
                  <a:schemeClr val="accent5">
                    <a:lumMod val="50000"/>
                  </a:schemeClr>
                </a:solidFill>
              </a:rPr>
              <a:t>Some Isolated Clubs</a:t>
            </a:r>
          </a:p>
          <a:p>
            <a:pPr marL="285750" indent="-285750">
              <a:buFont typeface="Arial" panose="020B0604020202020204" pitchFamily="34" charset="0"/>
              <a:buChar char="•"/>
            </a:pPr>
            <a:r>
              <a:rPr kumimoji="1" lang="en-US" altLang="ja-JP" b="1" dirty="0">
                <a:solidFill>
                  <a:schemeClr val="accent5">
                    <a:lumMod val="50000"/>
                  </a:schemeClr>
                </a:solidFill>
              </a:rPr>
              <a:t>Lack of new/young leaders</a:t>
            </a:r>
          </a:p>
          <a:p>
            <a:pPr marL="285750" indent="-285750">
              <a:buFont typeface="Arial" panose="020B0604020202020204" pitchFamily="34" charset="0"/>
              <a:buChar char="•"/>
            </a:pPr>
            <a:r>
              <a:rPr kumimoji="1" lang="en-US" altLang="ja-JP" b="1" dirty="0">
                <a:solidFill>
                  <a:schemeClr val="accent5">
                    <a:lumMod val="50000"/>
                  </a:schemeClr>
                </a:solidFill>
              </a:rPr>
              <a:t>Difficulty in communication</a:t>
            </a:r>
          </a:p>
          <a:p>
            <a:pPr marL="285750" indent="-285750">
              <a:buFont typeface="Arial" panose="020B0604020202020204" pitchFamily="34" charset="0"/>
              <a:buChar char="•"/>
            </a:pPr>
            <a:r>
              <a:rPr kumimoji="1" lang="en-US" altLang="ja-JP" b="1" dirty="0">
                <a:solidFill>
                  <a:schemeClr val="accent5">
                    <a:lumMod val="50000"/>
                  </a:schemeClr>
                </a:solidFill>
              </a:rPr>
              <a:t> </a:t>
            </a:r>
          </a:p>
          <a:p>
            <a:pPr marL="285750" indent="-285750">
              <a:buFont typeface="Arial" panose="020B0604020202020204" pitchFamily="34" charset="0"/>
              <a:buChar char="•"/>
            </a:pPr>
            <a:br>
              <a:rPr kumimoji="1" lang="en-US" altLang="ja-JP" b="1" dirty="0">
                <a:solidFill>
                  <a:schemeClr val="accent5">
                    <a:lumMod val="50000"/>
                  </a:schemeClr>
                </a:solidFill>
              </a:rPr>
            </a:br>
            <a:endParaRPr kumimoji="1" lang="ja-JP" altLang="en-US" b="1" dirty="0">
              <a:solidFill>
                <a:schemeClr val="accent5">
                  <a:lumMod val="50000"/>
                </a:schemeClr>
              </a:solidFill>
            </a:endParaRPr>
          </a:p>
        </p:txBody>
      </p:sp>
      <p:sp>
        <p:nvSpPr>
          <p:cNvPr id="6" name="四角形: 角を丸くする 5">
            <a:extLst>
              <a:ext uri="{FF2B5EF4-FFF2-40B4-BE49-F238E27FC236}">
                <a16:creationId xmlns:a16="http://schemas.microsoft.com/office/drawing/2014/main" id="{64B54F3C-D9BF-4DAA-8D85-0B329ED50719}"/>
              </a:ext>
            </a:extLst>
          </p:cNvPr>
          <p:cNvSpPr/>
          <p:nvPr/>
        </p:nvSpPr>
        <p:spPr>
          <a:xfrm>
            <a:off x="2417410" y="162625"/>
            <a:ext cx="4285852" cy="518371"/>
          </a:xfrm>
          <a:prstGeom prst="roundRect">
            <a:avLst/>
          </a:prstGeom>
          <a:effectLst>
            <a:outerShdw blurRad="50800" dist="50800" dir="5400000" algn="ctr" rotWithShape="0">
              <a:schemeClr val="accent5">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3600" dirty="0">
                <a:effectLst>
                  <a:outerShdw blurRad="38100" dist="38100" dir="2700000" algn="tl">
                    <a:srgbClr val="000000">
                      <a:alpha val="43137"/>
                    </a:srgbClr>
                  </a:outerShdw>
                </a:effectLst>
              </a:rPr>
              <a:t>ASIA PACIFIC AREA</a:t>
            </a:r>
            <a:endParaRPr kumimoji="1" lang="ja-JP" altLang="en-US" sz="36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85769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P spid="10" grpId="0"/>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線コネクタ 4">
            <a:extLst>
              <a:ext uri="{FF2B5EF4-FFF2-40B4-BE49-F238E27FC236}">
                <a16:creationId xmlns:a16="http://schemas.microsoft.com/office/drawing/2014/main" id="{F0EBE660-6A4E-4CB4-91A8-E80483A14827}"/>
              </a:ext>
            </a:extLst>
          </p:cNvPr>
          <p:cNvCxnSpPr>
            <a:cxnSpLocks/>
          </p:cNvCxnSpPr>
          <p:nvPr/>
        </p:nvCxnSpPr>
        <p:spPr>
          <a:xfrm>
            <a:off x="4572000" y="811763"/>
            <a:ext cx="0" cy="5806751"/>
          </a:xfrm>
          <a:prstGeom prst="line">
            <a:avLst/>
          </a:prstGeom>
          <a:ln w="1016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直線コネクタ 6">
            <a:extLst>
              <a:ext uri="{FF2B5EF4-FFF2-40B4-BE49-F238E27FC236}">
                <a16:creationId xmlns:a16="http://schemas.microsoft.com/office/drawing/2014/main" id="{59AC2CAE-2CE8-4271-8BFA-36F0B6477F83}"/>
              </a:ext>
            </a:extLst>
          </p:cNvPr>
          <p:cNvCxnSpPr/>
          <p:nvPr/>
        </p:nvCxnSpPr>
        <p:spPr>
          <a:xfrm>
            <a:off x="503853" y="3570512"/>
            <a:ext cx="8136294" cy="0"/>
          </a:xfrm>
          <a:prstGeom prst="line">
            <a:avLst/>
          </a:prstGeom>
          <a:ln w="1016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
        <p:nvSpPr>
          <p:cNvPr id="8" name="四角形: 角を丸くする 7">
            <a:extLst>
              <a:ext uri="{FF2B5EF4-FFF2-40B4-BE49-F238E27FC236}">
                <a16:creationId xmlns:a16="http://schemas.microsoft.com/office/drawing/2014/main" id="{6B657235-55AC-4A93-91E2-E0A7BFEC1A85}"/>
              </a:ext>
            </a:extLst>
          </p:cNvPr>
          <p:cNvSpPr/>
          <p:nvPr/>
        </p:nvSpPr>
        <p:spPr>
          <a:xfrm>
            <a:off x="503853" y="837335"/>
            <a:ext cx="2034067" cy="494520"/>
          </a:xfrm>
          <a:prstGeom prst="roundRect">
            <a:avLst/>
          </a:prstGeom>
          <a:solidFill>
            <a:srgbClr val="00CCFF"/>
          </a:solidFill>
          <a:ln w="25400"/>
          <a:effectLst>
            <a:outerShdw blurRad="50800" dist="50800" dir="5400000" algn="ctr" rotWithShape="0">
              <a:schemeClr val="accent5">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000" dirty="0">
                <a:effectLst>
                  <a:outerShdw blurRad="38100" dist="38100" dir="2700000" algn="tl">
                    <a:srgbClr val="000000">
                      <a:alpha val="43137"/>
                    </a:srgbClr>
                  </a:outerShdw>
                </a:effectLst>
              </a:rPr>
              <a:t>OPPORTUNITY</a:t>
            </a:r>
            <a:endParaRPr kumimoji="1" lang="ja-JP" altLang="en-US" sz="2000" dirty="0">
              <a:effectLst>
                <a:outerShdw blurRad="38100" dist="38100" dir="2700000" algn="tl">
                  <a:srgbClr val="000000">
                    <a:alpha val="43137"/>
                  </a:srgbClr>
                </a:outerShdw>
              </a:effectLst>
            </a:endParaRPr>
          </a:p>
        </p:txBody>
      </p:sp>
      <p:sp>
        <p:nvSpPr>
          <p:cNvPr id="12" name="四角形: 角を丸くする 11">
            <a:extLst>
              <a:ext uri="{FF2B5EF4-FFF2-40B4-BE49-F238E27FC236}">
                <a16:creationId xmlns:a16="http://schemas.microsoft.com/office/drawing/2014/main" id="{712045BC-5254-4617-B165-B0A5714A4596}"/>
              </a:ext>
            </a:extLst>
          </p:cNvPr>
          <p:cNvSpPr/>
          <p:nvPr/>
        </p:nvSpPr>
        <p:spPr>
          <a:xfrm>
            <a:off x="4669195" y="3669860"/>
            <a:ext cx="2034067" cy="447864"/>
          </a:xfrm>
          <a:prstGeom prst="roundRect">
            <a:avLst/>
          </a:prstGeom>
          <a:solidFill>
            <a:srgbClr val="00CCFF"/>
          </a:solidFill>
          <a:ln w="25400"/>
          <a:effectLst>
            <a:outerShdw blurRad="50800" dist="50800" dir="5400000" algn="ctr" rotWithShape="0">
              <a:schemeClr val="accent5">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000" dirty="0">
                <a:effectLst>
                  <a:outerShdw blurRad="38100" dist="38100" dir="2700000" algn="tl">
                    <a:srgbClr val="000000">
                      <a:alpha val="43137"/>
                    </a:srgbClr>
                  </a:outerShdw>
                </a:effectLst>
              </a:rPr>
              <a:t>WEAKNESS</a:t>
            </a:r>
            <a:endParaRPr kumimoji="1" lang="ja-JP" altLang="en-US" sz="2000" dirty="0">
              <a:effectLst>
                <a:outerShdw blurRad="38100" dist="38100" dir="2700000" algn="tl">
                  <a:srgbClr val="000000">
                    <a:alpha val="43137"/>
                  </a:srgbClr>
                </a:outerShdw>
              </a:effectLst>
            </a:endParaRPr>
          </a:p>
        </p:txBody>
      </p:sp>
      <p:sp>
        <p:nvSpPr>
          <p:cNvPr id="13" name="四角形: 角を丸くする 12">
            <a:extLst>
              <a:ext uri="{FF2B5EF4-FFF2-40B4-BE49-F238E27FC236}">
                <a16:creationId xmlns:a16="http://schemas.microsoft.com/office/drawing/2014/main" id="{C1DCB00E-FCFF-4606-9674-5E344CF2B012}"/>
              </a:ext>
            </a:extLst>
          </p:cNvPr>
          <p:cNvSpPr/>
          <p:nvPr/>
        </p:nvSpPr>
        <p:spPr>
          <a:xfrm>
            <a:off x="503853" y="3680409"/>
            <a:ext cx="2034067" cy="447869"/>
          </a:xfrm>
          <a:prstGeom prst="roundRect">
            <a:avLst/>
          </a:prstGeom>
          <a:solidFill>
            <a:srgbClr val="00CCFF"/>
          </a:solidFill>
          <a:ln w="25400"/>
          <a:effectLst>
            <a:outerShdw blurRad="50800" dist="50800" dir="5400000" algn="ctr" rotWithShape="0">
              <a:schemeClr val="accent5">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000" dirty="0">
                <a:effectLst>
                  <a:outerShdw blurRad="38100" dist="38100" dir="2700000" algn="tl">
                    <a:srgbClr val="000000">
                      <a:alpha val="43137"/>
                    </a:srgbClr>
                  </a:outerShdw>
                </a:effectLst>
              </a:rPr>
              <a:t>STRENGTH</a:t>
            </a:r>
            <a:endParaRPr kumimoji="1" lang="ja-JP" altLang="en-US" sz="2000" dirty="0">
              <a:effectLst>
                <a:outerShdw blurRad="38100" dist="38100" dir="2700000" algn="tl">
                  <a:srgbClr val="000000">
                    <a:alpha val="43137"/>
                  </a:srgbClr>
                </a:outerShdw>
              </a:effectLst>
            </a:endParaRPr>
          </a:p>
        </p:txBody>
      </p:sp>
      <p:sp>
        <p:nvSpPr>
          <p:cNvPr id="14" name="四角形: 角を丸くする 13">
            <a:extLst>
              <a:ext uri="{FF2B5EF4-FFF2-40B4-BE49-F238E27FC236}">
                <a16:creationId xmlns:a16="http://schemas.microsoft.com/office/drawing/2014/main" id="{58046128-F17A-40BD-8A28-D7FD7D0B4369}"/>
              </a:ext>
            </a:extLst>
          </p:cNvPr>
          <p:cNvSpPr/>
          <p:nvPr/>
        </p:nvSpPr>
        <p:spPr>
          <a:xfrm>
            <a:off x="4669195" y="850983"/>
            <a:ext cx="2034067" cy="454090"/>
          </a:xfrm>
          <a:prstGeom prst="roundRect">
            <a:avLst/>
          </a:prstGeom>
          <a:solidFill>
            <a:srgbClr val="00CCFF"/>
          </a:solidFill>
          <a:ln w="25400"/>
          <a:effectLst>
            <a:outerShdw blurRad="50800" dist="50800" dir="5400000" algn="ctr" rotWithShape="0">
              <a:schemeClr val="accent5">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000" dirty="0">
                <a:effectLst>
                  <a:outerShdw blurRad="38100" dist="38100" dir="2700000" algn="tl">
                    <a:srgbClr val="000000">
                      <a:alpha val="43137"/>
                    </a:srgbClr>
                  </a:outerShdw>
                </a:effectLst>
              </a:rPr>
              <a:t>THREAT</a:t>
            </a:r>
            <a:endParaRPr kumimoji="1" lang="ja-JP" altLang="en-US" sz="2000" dirty="0">
              <a:effectLst>
                <a:outerShdw blurRad="38100" dist="38100" dir="2700000" algn="tl">
                  <a:srgbClr val="000000">
                    <a:alpha val="43137"/>
                  </a:srgbClr>
                </a:outerShdw>
              </a:effectLst>
            </a:endParaRPr>
          </a:p>
        </p:txBody>
      </p:sp>
      <p:sp>
        <p:nvSpPr>
          <p:cNvPr id="6" name="四角形: 角を丸くする 5">
            <a:extLst>
              <a:ext uri="{FF2B5EF4-FFF2-40B4-BE49-F238E27FC236}">
                <a16:creationId xmlns:a16="http://schemas.microsoft.com/office/drawing/2014/main" id="{64B54F3C-D9BF-4DAA-8D85-0B329ED50719}"/>
              </a:ext>
            </a:extLst>
          </p:cNvPr>
          <p:cNvSpPr/>
          <p:nvPr/>
        </p:nvSpPr>
        <p:spPr>
          <a:xfrm>
            <a:off x="2417410" y="162625"/>
            <a:ext cx="4285852" cy="518371"/>
          </a:xfrm>
          <a:prstGeom prst="roundRect">
            <a:avLst/>
          </a:prstGeom>
          <a:effectLst>
            <a:outerShdw blurRad="50800" dist="50800" dir="5400000" algn="ctr" rotWithShape="0">
              <a:schemeClr val="accent5">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3600" dirty="0">
                <a:effectLst>
                  <a:outerShdw blurRad="38100" dist="38100" dir="2700000" algn="tl">
                    <a:srgbClr val="000000">
                      <a:alpha val="43137"/>
                    </a:srgbClr>
                  </a:outerShdw>
                </a:effectLst>
              </a:rPr>
              <a:t>XXXXX REGION</a:t>
            </a:r>
            <a:endParaRPr kumimoji="1" lang="ja-JP" altLang="en-US" sz="36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273796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D607058-BEFC-4D0C-88B9-C972DE467DB7}"/>
              </a:ext>
            </a:extLst>
          </p:cNvPr>
          <p:cNvSpPr>
            <a:spLocks noGrp="1"/>
          </p:cNvSpPr>
          <p:nvPr>
            <p:ph type="title"/>
          </p:nvPr>
        </p:nvSpPr>
        <p:spPr>
          <a:xfrm>
            <a:off x="628650" y="558800"/>
            <a:ext cx="7886700" cy="1325563"/>
          </a:xfrm>
        </p:spPr>
        <p:txBody>
          <a:bodyPr>
            <a:normAutofit fontScale="90000"/>
          </a:bodyPr>
          <a:lstStyle/>
          <a:p>
            <a:pPr algn="ctr"/>
            <a:r>
              <a:rPr lang="en-US" altLang="ja-JP" sz="4900" b="1" dirty="0">
                <a:solidFill>
                  <a:schemeClr val="accent5">
                    <a:lumMod val="50000"/>
                  </a:schemeClr>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Community Service </a:t>
            </a:r>
            <a:br>
              <a:rPr lang="en-US" altLang="ja-JP" sz="4900" b="1" dirty="0">
                <a:solidFill>
                  <a:schemeClr val="accent5">
                    <a:lumMod val="50000"/>
                  </a:schemeClr>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br>
            <a:r>
              <a:rPr lang="en-US" altLang="ja-JP" sz="4900" b="1" dirty="0">
                <a:solidFill>
                  <a:schemeClr val="accent5">
                    <a:lumMod val="50000"/>
                  </a:schemeClr>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YMCA Service</a:t>
            </a:r>
            <a:br>
              <a:rPr lang="ja-JP" altLang="ja-JP" dirty="0"/>
            </a:br>
            <a:endParaRPr kumimoji="1" lang="ja-JP" altLang="en-US" b="1" dirty="0">
              <a:solidFill>
                <a:schemeClr val="accent5">
                  <a:lumMod val="50000"/>
                </a:schemeClr>
              </a:solidFill>
              <a:latin typeface="Tahoma" panose="020B0604030504040204" pitchFamily="34" charset="0"/>
              <a:cs typeface="Tahoma" panose="020B0604030504040204" pitchFamily="34" charset="0"/>
            </a:endParaRPr>
          </a:p>
        </p:txBody>
      </p:sp>
      <p:sp>
        <p:nvSpPr>
          <p:cNvPr id="3" name="コンテンツ プレースホルダー 2">
            <a:extLst>
              <a:ext uri="{FF2B5EF4-FFF2-40B4-BE49-F238E27FC236}">
                <a16:creationId xmlns:a16="http://schemas.microsoft.com/office/drawing/2014/main" id="{9169CF31-F15F-4D5C-88EA-AC30139DF11B}"/>
              </a:ext>
            </a:extLst>
          </p:cNvPr>
          <p:cNvSpPr>
            <a:spLocks noGrp="1"/>
          </p:cNvSpPr>
          <p:nvPr>
            <p:ph idx="1"/>
          </p:nvPr>
        </p:nvSpPr>
        <p:spPr>
          <a:xfrm>
            <a:off x="686707" y="1603829"/>
            <a:ext cx="7886700" cy="5254171"/>
          </a:xfrm>
        </p:spPr>
        <p:txBody>
          <a:bodyPr>
            <a:normAutofit/>
          </a:bodyPr>
          <a:lstStyle/>
          <a:p>
            <a:pPr lvl="1">
              <a:buFont typeface="Wingdings" panose="05000000000000000000" pitchFamily="2" charset="2"/>
              <a:buChar char="n"/>
            </a:pPr>
            <a:r>
              <a:rPr lang="en-US" altLang="ja-JP" sz="3200" b="1" dirty="0">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rPr>
              <a:t>Sharing good examples of such service programs </a:t>
            </a:r>
          </a:p>
          <a:p>
            <a:pPr lvl="1">
              <a:buFont typeface="Wingdings" panose="05000000000000000000" pitchFamily="2" charset="2"/>
              <a:buChar char="n"/>
            </a:pPr>
            <a:endParaRPr lang="ja-JP" altLang="ja-JP" sz="3200" b="1" dirty="0">
              <a:solidFill>
                <a:schemeClr val="accent5">
                  <a:lumMod val="50000"/>
                </a:schemeClr>
              </a:solidFill>
              <a:latin typeface="Tahoma" panose="020B0604030504040204" pitchFamily="34" charset="0"/>
              <a:cs typeface="Tahoma" panose="020B0604030504040204" pitchFamily="34" charset="0"/>
            </a:endParaRPr>
          </a:p>
          <a:p>
            <a:pPr lvl="1">
              <a:buFont typeface="Wingdings" panose="05000000000000000000" pitchFamily="2" charset="2"/>
              <a:buChar char="n"/>
            </a:pPr>
            <a:r>
              <a:rPr lang="en-US" altLang="ja-JP" sz="3200" b="1" dirty="0">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rPr>
              <a:t>Introduction of an award system for motivation</a:t>
            </a:r>
          </a:p>
          <a:p>
            <a:pPr lvl="1">
              <a:buFont typeface="Wingdings" panose="05000000000000000000" pitchFamily="2" charset="2"/>
              <a:buChar char="n"/>
            </a:pPr>
            <a:endParaRPr lang="ja-JP" altLang="ja-JP" sz="3200" b="1" dirty="0">
              <a:solidFill>
                <a:schemeClr val="accent5">
                  <a:lumMod val="50000"/>
                </a:schemeClr>
              </a:solidFill>
              <a:latin typeface="Tahoma" panose="020B0604030504040204" pitchFamily="34" charset="0"/>
              <a:cs typeface="Tahoma" panose="020B0604030504040204" pitchFamily="34" charset="0"/>
            </a:endParaRPr>
          </a:p>
          <a:p>
            <a:pPr lvl="1">
              <a:buFont typeface="Wingdings" panose="05000000000000000000" pitchFamily="2" charset="2"/>
              <a:buChar char="n"/>
            </a:pPr>
            <a:r>
              <a:rPr lang="en-US" altLang="ja-JP" sz="3200" b="1" dirty="0">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rPr>
              <a:t>Promotion of signing a Principles of Partnership between the Region and the YMCA (s) in your Region.</a:t>
            </a:r>
            <a:endParaRPr lang="ja-JP" altLang="ja-JP" sz="3200" b="1" dirty="0">
              <a:solidFill>
                <a:schemeClr val="accent5">
                  <a:lumMod val="50000"/>
                </a:schemeClr>
              </a:solidFill>
              <a:latin typeface="Tahoma" panose="020B0604030504040204" pitchFamily="34" charset="0"/>
              <a:cs typeface="Tahoma" panose="020B0604030504040204" pitchFamily="34" charset="0"/>
            </a:endParaRPr>
          </a:p>
          <a:p>
            <a:endParaRPr kumimoji="1" lang="ja-JP" altLang="en-US" dirty="0"/>
          </a:p>
        </p:txBody>
      </p:sp>
    </p:spTree>
    <p:extLst>
      <p:ext uri="{BB962C8B-B14F-4D97-AF65-F5344CB8AC3E}">
        <p14:creationId xmlns:p14="http://schemas.microsoft.com/office/powerpoint/2010/main" val="1283017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5F2D78A-8E53-42A6-8CF0-41D9A422F25F}"/>
              </a:ext>
            </a:extLst>
          </p:cNvPr>
          <p:cNvSpPr>
            <a:spLocks noGrp="1"/>
          </p:cNvSpPr>
          <p:nvPr>
            <p:ph type="title"/>
          </p:nvPr>
        </p:nvSpPr>
        <p:spPr/>
        <p:txBody>
          <a:bodyPr/>
          <a:lstStyle/>
          <a:p>
            <a:endParaRPr kumimoji="1" lang="ja-JP" altLang="en-US"/>
          </a:p>
        </p:txBody>
      </p:sp>
      <p:sp>
        <p:nvSpPr>
          <p:cNvPr id="4" name="Text Box 3">
            <a:extLst>
              <a:ext uri="{FF2B5EF4-FFF2-40B4-BE49-F238E27FC236}">
                <a16:creationId xmlns:a16="http://schemas.microsoft.com/office/drawing/2014/main" id="{A9DC8D92-1E27-4924-A5C8-C14EA6C03C7F}"/>
              </a:ext>
            </a:extLst>
          </p:cNvPr>
          <p:cNvSpPr txBox="1">
            <a:spLocks noGrp="1" noChangeArrowheads="1"/>
          </p:cNvSpPr>
          <p:nvPr>
            <p:ph idx="1"/>
          </p:nvPr>
        </p:nvSpPr>
        <p:spPr bwMode="auto">
          <a:xfrm>
            <a:off x="1494972" y="87086"/>
            <a:ext cx="6154056" cy="6995885"/>
          </a:xfrm>
          <a:prstGeom prst="rect">
            <a:avLst/>
          </a:prstGeom>
          <a:solidFill>
            <a:srgbClr val="FFFFFF"/>
          </a:solidFill>
          <a:ln w="50800" cmpd="tri">
            <a:solidFill>
              <a:srgbClr val="000066"/>
            </a:solidFill>
            <a:miter lim="800000"/>
            <a:headEnd/>
            <a:tailEnd/>
          </a:ln>
        </p:spPr>
        <p:txBody>
          <a:bodyPr rot="0" vert="horz" wrap="square" lIns="91440" tIns="45720" rIns="91440" bIns="45720" anchor="t" anchorCtr="0" upright="1">
            <a:noAutofit/>
          </a:bodyPr>
          <a:lstStyle/>
          <a:p>
            <a:pPr marL="0" marR="77470" indent="0" algn="ctr">
              <a:lnSpc>
                <a:spcPct val="115000"/>
              </a:lnSpc>
              <a:spcAft>
                <a:spcPts val="0"/>
              </a:spcAft>
              <a:buNone/>
            </a:pPr>
            <a:r>
              <a:rPr lang="en-US" sz="1100" b="1" dirty="0">
                <a:solidFill>
                  <a:srgbClr val="000066"/>
                </a:solidFill>
                <a:effectLst/>
                <a:latin typeface="Calibri" panose="020F0502020204030204" pitchFamily="34" charset="0"/>
                <a:ea typeface="PMingLiU" panose="02020500000000000000" pitchFamily="18" charset="-120"/>
                <a:cs typeface="Times New Roman" panose="02020603050405020304" pitchFamily="18" charset="0"/>
              </a:rPr>
              <a:t> </a:t>
            </a:r>
            <a:endParaRPr lang="ja-JP" sz="1100" dirty="0">
              <a:effectLst/>
              <a:latin typeface="Calibri" panose="020F0502020204030204" pitchFamily="34" charset="0"/>
              <a:ea typeface="PMingLiU" panose="02020500000000000000" pitchFamily="18" charset="-120"/>
              <a:cs typeface="Times New Roman" panose="02020603050405020304" pitchFamily="18" charset="0"/>
            </a:endParaRPr>
          </a:p>
          <a:p>
            <a:pPr marL="0" marR="77470" indent="0" algn="ctr">
              <a:lnSpc>
                <a:spcPts val="900"/>
              </a:lnSpc>
              <a:spcAft>
                <a:spcPts val="0"/>
              </a:spcAft>
              <a:buNone/>
            </a:pPr>
            <a:r>
              <a:rPr lang="en-US" sz="2000" b="1" cap="all" dirty="0">
                <a:solidFill>
                  <a:srgbClr val="000066"/>
                </a:solidFill>
                <a:effectLst/>
                <a:latin typeface="Calibri" panose="020F0502020204030204" pitchFamily="34" charset="0"/>
                <a:ea typeface="PMingLiU" panose="02020500000000000000" pitchFamily="18" charset="-120"/>
                <a:cs typeface="Times New Roman" panose="02020603050405020304" pitchFamily="18" charset="0"/>
              </a:rPr>
              <a:t>Principles of Partnership</a:t>
            </a:r>
            <a:endParaRPr lang="ja-JP" sz="1100" dirty="0">
              <a:effectLst/>
              <a:latin typeface="Calibri" panose="020F0502020204030204" pitchFamily="34" charset="0"/>
              <a:ea typeface="PMingLiU" panose="02020500000000000000" pitchFamily="18" charset="-120"/>
              <a:cs typeface="Times New Roman" panose="02020603050405020304" pitchFamily="18" charset="0"/>
            </a:endParaRPr>
          </a:p>
          <a:p>
            <a:pPr marL="0" marR="77470" indent="0" algn="ctr">
              <a:lnSpc>
                <a:spcPts val="900"/>
              </a:lnSpc>
              <a:spcAft>
                <a:spcPts val="0"/>
              </a:spcAft>
              <a:buNone/>
            </a:pPr>
            <a:r>
              <a:rPr lang="en-US" sz="1100" i="1" dirty="0">
                <a:solidFill>
                  <a:srgbClr val="000066"/>
                </a:solidFill>
                <a:effectLst/>
                <a:latin typeface="Calibri" panose="020F0502020204030204" pitchFamily="34" charset="0"/>
                <a:ea typeface="PMingLiU" panose="02020500000000000000" pitchFamily="18" charset="-120"/>
                <a:cs typeface="Times New Roman" panose="02020603050405020304" pitchFamily="18" charset="0"/>
              </a:rPr>
              <a:t>between</a:t>
            </a:r>
            <a:endParaRPr lang="ja-JP" sz="1100" dirty="0">
              <a:effectLst/>
              <a:latin typeface="Calibri" panose="020F0502020204030204" pitchFamily="34" charset="0"/>
              <a:ea typeface="PMingLiU" panose="02020500000000000000" pitchFamily="18" charset="-120"/>
              <a:cs typeface="Times New Roman" panose="02020603050405020304" pitchFamily="18" charset="0"/>
            </a:endParaRPr>
          </a:p>
          <a:p>
            <a:pPr marL="0" marR="77470" indent="0" algn="ctr">
              <a:lnSpc>
                <a:spcPts val="900"/>
              </a:lnSpc>
              <a:spcAft>
                <a:spcPts val="0"/>
              </a:spcAft>
              <a:buNone/>
            </a:pPr>
            <a:r>
              <a:rPr lang="en-US" sz="1600" b="1" dirty="0">
                <a:solidFill>
                  <a:srgbClr val="000066"/>
                </a:solidFill>
                <a:effectLst/>
                <a:latin typeface="Calibri" panose="020F0502020204030204" pitchFamily="34" charset="0"/>
                <a:ea typeface="PMingLiU" panose="02020500000000000000" pitchFamily="18" charset="-120"/>
                <a:cs typeface="Times New Roman" panose="02020603050405020304" pitchFamily="18" charset="0"/>
              </a:rPr>
              <a:t>ASIA &amp; PACIFIC ALLIANCE OF YMCAs</a:t>
            </a:r>
            <a:endParaRPr lang="ja-JP" sz="1100" dirty="0">
              <a:effectLst/>
              <a:latin typeface="Calibri" panose="020F0502020204030204" pitchFamily="34" charset="0"/>
              <a:ea typeface="PMingLiU" panose="02020500000000000000" pitchFamily="18" charset="-120"/>
              <a:cs typeface="Times New Roman" panose="02020603050405020304" pitchFamily="18" charset="0"/>
            </a:endParaRPr>
          </a:p>
          <a:p>
            <a:pPr marL="0" marR="77470" indent="0" algn="ctr">
              <a:lnSpc>
                <a:spcPts val="900"/>
              </a:lnSpc>
              <a:spcAft>
                <a:spcPts val="0"/>
              </a:spcAft>
              <a:buNone/>
            </a:pPr>
            <a:r>
              <a:rPr lang="en-US" sz="1100" i="1" dirty="0">
                <a:solidFill>
                  <a:srgbClr val="000066"/>
                </a:solidFill>
                <a:effectLst/>
                <a:latin typeface="Calibri" panose="020F0502020204030204" pitchFamily="34" charset="0"/>
                <a:ea typeface="PMingLiU" panose="02020500000000000000" pitchFamily="18" charset="-120"/>
                <a:cs typeface="Times New Roman" panose="02020603050405020304" pitchFamily="18" charset="0"/>
              </a:rPr>
              <a:t>and</a:t>
            </a:r>
            <a:endParaRPr lang="ja-JP" sz="1100" dirty="0">
              <a:effectLst/>
              <a:latin typeface="Calibri" panose="020F0502020204030204" pitchFamily="34" charset="0"/>
              <a:ea typeface="PMingLiU" panose="02020500000000000000" pitchFamily="18" charset="-120"/>
              <a:cs typeface="Times New Roman" panose="02020603050405020304" pitchFamily="18" charset="0"/>
            </a:endParaRPr>
          </a:p>
          <a:p>
            <a:pPr marL="0" marR="77470" indent="0" algn="ctr">
              <a:lnSpc>
                <a:spcPts val="900"/>
              </a:lnSpc>
              <a:spcAft>
                <a:spcPts val="1000"/>
              </a:spcAft>
              <a:buNone/>
            </a:pPr>
            <a:r>
              <a:rPr lang="en-US" sz="1600" b="1" cap="all" dirty="0">
                <a:solidFill>
                  <a:srgbClr val="000066"/>
                </a:solidFill>
                <a:effectLst/>
                <a:latin typeface="Calibri" panose="020F0502020204030204" pitchFamily="34" charset="0"/>
                <a:ea typeface="PMingLiU" panose="02020500000000000000" pitchFamily="18" charset="-120"/>
                <a:cs typeface="Times New Roman" panose="02020603050405020304" pitchFamily="18" charset="0"/>
              </a:rPr>
              <a:t>Y’s Men International – ASIA Area</a:t>
            </a:r>
            <a:endParaRPr lang="ja-JP" sz="1100" dirty="0">
              <a:effectLst/>
              <a:latin typeface="Calibri" panose="020F0502020204030204" pitchFamily="34" charset="0"/>
              <a:ea typeface="PMingLiU" panose="02020500000000000000" pitchFamily="18" charset="-120"/>
              <a:cs typeface="Times New Roman" panose="02020603050405020304" pitchFamily="18" charset="0"/>
            </a:endParaRPr>
          </a:p>
          <a:p>
            <a:pPr marR="77470" algn="just">
              <a:lnSpc>
                <a:spcPct val="115000"/>
              </a:lnSpc>
              <a:spcAft>
                <a:spcPts val="0"/>
              </a:spcAft>
            </a:pPr>
            <a:r>
              <a:rPr lang="en-US" sz="1050" dirty="0">
                <a:solidFill>
                  <a:srgbClr val="000066"/>
                </a:solidFill>
                <a:effectLst/>
                <a:latin typeface="Calibri" panose="020F0502020204030204" pitchFamily="34" charset="0"/>
                <a:ea typeface="PMingLiU" panose="02020500000000000000" pitchFamily="18" charset="-120"/>
                <a:cs typeface="Times New Roman" panose="02020603050405020304" pitchFamily="18" charset="0"/>
              </a:rPr>
              <a:t>WHEREAS	the Asia and Pacific Alliance of YMCAs and Y’s Men International, Asia Area base their actions and services on a Christian purpose and </a:t>
            </a:r>
            <a:endParaRPr lang="ja-JP" sz="1100" dirty="0">
              <a:effectLst/>
              <a:latin typeface="Calibri" panose="020F0502020204030204" pitchFamily="34" charset="0"/>
              <a:ea typeface="PMingLiU" panose="02020500000000000000" pitchFamily="18" charset="-120"/>
              <a:cs typeface="Times New Roman" panose="02020603050405020304" pitchFamily="18" charset="0"/>
            </a:endParaRPr>
          </a:p>
          <a:p>
            <a:pPr marR="77470" algn="just">
              <a:lnSpc>
                <a:spcPct val="115000"/>
              </a:lnSpc>
              <a:spcAft>
                <a:spcPts val="0"/>
              </a:spcAft>
            </a:pPr>
            <a:r>
              <a:rPr lang="en-US" sz="1050" dirty="0">
                <a:solidFill>
                  <a:srgbClr val="000066"/>
                </a:solidFill>
                <a:effectLst/>
                <a:latin typeface="Calibri" panose="020F0502020204030204" pitchFamily="34" charset="0"/>
                <a:ea typeface="PMingLiU" panose="02020500000000000000" pitchFamily="18" charset="-120"/>
                <a:cs typeface="Times New Roman" panose="02020603050405020304" pitchFamily="18" charset="0"/>
              </a:rPr>
              <a:t>WHEREAS	these two Area Movements are instruments of national awareness and have responsibilities for stimulation and co-ordination of their respective </a:t>
            </a:r>
            <a:r>
              <a:rPr lang="en-US" sz="1050" dirty="0" err="1">
                <a:solidFill>
                  <a:srgbClr val="000066"/>
                </a:solidFill>
                <a:effectLst/>
                <a:latin typeface="Calibri" panose="020F0502020204030204" pitchFamily="34" charset="0"/>
                <a:ea typeface="PMingLiU" panose="02020500000000000000" pitchFamily="18" charset="-120"/>
                <a:cs typeface="Times New Roman" panose="02020603050405020304" pitchFamily="18" charset="0"/>
              </a:rPr>
              <a:t>organisations</a:t>
            </a:r>
            <a:r>
              <a:rPr lang="en-US" sz="1050" dirty="0">
                <a:solidFill>
                  <a:srgbClr val="000066"/>
                </a:solidFill>
                <a:effectLst/>
                <a:latin typeface="Calibri" panose="020F0502020204030204" pitchFamily="34" charset="0"/>
                <a:ea typeface="PMingLiU" panose="02020500000000000000" pitchFamily="18" charset="-120"/>
                <a:cs typeface="Times New Roman" panose="02020603050405020304" pitchFamily="18" charset="0"/>
              </a:rPr>
              <a:t> and</a:t>
            </a:r>
            <a:endParaRPr lang="ja-JP" sz="1100" dirty="0">
              <a:effectLst/>
              <a:latin typeface="Calibri" panose="020F0502020204030204" pitchFamily="34" charset="0"/>
              <a:ea typeface="PMingLiU" panose="02020500000000000000" pitchFamily="18" charset="-120"/>
              <a:cs typeface="Times New Roman" panose="02020603050405020304" pitchFamily="18" charset="0"/>
            </a:endParaRPr>
          </a:p>
          <a:p>
            <a:pPr marR="77470" algn="just">
              <a:lnSpc>
                <a:spcPct val="115000"/>
              </a:lnSpc>
              <a:spcAft>
                <a:spcPts val="1000"/>
              </a:spcAft>
            </a:pPr>
            <a:r>
              <a:rPr lang="en-US" sz="1050" dirty="0">
                <a:solidFill>
                  <a:srgbClr val="000066"/>
                </a:solidFill>
                <a:effectLst/>
                <a:latin typeface="Calibri" panose="020F0502020204030204" pitchFamily="34" charset="0"/>
                <a:ea typeface="PMingLiU" panose="02020500000000000000" pitchFamily="18" charset="-120"/>
                <a:cs typeface="Times New Roman" panose="02020603050405020304" pitchFamily="18" charset="0"/>
              </a:rPr>
              <a:t>WHEREAS	these two Area Movements are and should remain independent,</a:t>
            </a:r>
            <a:endParaRPr lang="ja-JP" sz="1100" dirty="0">
              <a:effectLst/>
              <a:latin typeface="Calibri" panose="020F0502020204030204" pitchFamily="34" charset="0"/>
              <a:ea typeface="PMingLiU" panose="02020500000000000000" pitchFamily="18" charset="-120"/>
              <a:cs typeface="Times New Roman" panose="02020603050405020304" pitchFamily="18" charset="0"/>
            </a:endParaRPr>
          </a:p>
          <a:p>
            <a:pPr marR="77470" algn="just">
              <a:lnSpc>
                <a:spcPct val="115000"/>
              </a:lnSpc>
              <a:spcAft>
                <a:spcPts val="1000"/>
              </a:spcAft>
            </a:pPr>
            <a:r>
              <a:rPr lang="en-US" sz="1050" dirty="0">
                <a:solidFill>
                  <a:srgbClr val="000066"/>
                </a:solidFill>
                <a:effectLst/>
                <a:latin typeface="Calibri" panose="020F0502020204030204" pitchFamily="34" charset="0"/>
                <a:ea typeface="PMingLiU" panose="02020500000000000000" pitchFamily="18" charset="-120"/>
                <a:cs typeface="Times New Roman" panose="02020603050405020304" pitchFamily="18" charset="0"/>
              </a:rPr>
              <a:t>	IT IS CONSEQUENTLY ACKNOWLEDGED that the Asia and Pacific Alliance of YMCAs and Y’s Men International, Asia Area are desirous of working towards new dimensions of partnership that will contribute to individual and collective growth and service at local, regional and area and national levels.</a:t>
            </a:r>
            <a:endParaRPr lang="ja-JP" sz="1100" dirty="0">
              <a:effectLst/>
              <a:latin typeface="Calibri" panose="020F0502020204030204" pitchFamily="34" charset="0"/>
              <a:ea typeface="PMingLiU" panose="02020500000000000000" pitchFamily="18" charset="-120"/>
              <a:cs typeface="Times New Roman" panose="02020603050405020304" pitchFamily="18" charset="0"/>
            </a:endParaRPr>
          </a:p>
          <a:p>
            <a:pPr marR="77470" algn="just">
              <a:lnSpc>
                <a:spcPct val="115000"/>
              </a:lnSpc>
              <a:spcAft>
                <a:spcPts val="1000"/>
              </a:spcAft>
            </a:pPr>
            <a:r>
              <a:rPr lang="en-US" sz="1050" dirty="0">
                <a:solidFill>
                  <a:srgbClr val="000066"/>
                </a:solidFill>
                <a:effectLst/>
                <a:latin typeface="Calibri" panose="020F0502020204030204" pitchFamily="34" charset="0"/>
                <a:ea typeface="PMingLiU" panose="02020500000000000000" pitchFamily="18" charset="-120"/>
                <a:cs typeface="Times New Roman" panose="02020603050405020304" pitchFamily="18" charset="0"/>
              </a:rPr>
              <a:t>THEREFORE, the Asia and Pacific Alliance of YMCAs and Y’s Men International, Asia Area adopt the following </a:t>
            </a:r>
            <a:r>
              <a:rPr lang="en-US" sz="1050" i="1" dirty="0">
                <a:solidFill>
                  <a:srgbClr val="000066"/>
                </a:solidFill>
                <a:effectLst/>
                <a:latin typeface="Calibri" panose="020F0502020204030204" pitchFamily="34" charset="0"/>
                <a:ea typeface="PMingLiU" panose="02020500000000000000" pitchFamily="18" charset="-120"/>
                <a:cs typeface="Times New Roman" panose="02020603050405020304" pitchFamily="18" charset="0"/>
              </a:rPr>
              <a:t>Principles of Partnership</a:t>
            </a:r>
            <a:r>
              <a:rPr lang="en-US" sz="1050" dirty="0">
                <a:solidFill>
                  <a:srgbClr val="000066"/>
                </a:solidFill>
                <a:effectLst/>
                <a:latin typeface="Calibri" panose="020F0502020204030204" pitchFamily="34" charset="0"/>
                <a:ea typeface="PMingLiU" panose="02020500000000000000" pitchFamily="18" charset="-120"/>
                <a:cs typeface="Times New Roman" panose="02020603050405020304" pitchFamily="18" charset="0"/>
              </a:rPr>
              <a:t>:</a:t>
            </a:r>
            <a:endParaRPr lang="ja-JP" sz="1100" dirty="0">
              <a:effectLst/>
              <a:latin typeface="Calibri" panose="020F0502020204030204" pitchFamily="34" charset="0"/>
              <a:ea typeface="PMingLiU" panose="02020500000000000000" pitchFamily="18" charset="-120"/>
              <a:cs typeface="Times New Roman" panose="02020603050405020304" pitchFamily="18" charset="0"/>
            </a:endParaRPr>
          </a:p>
          <a:p>
            <a:pPr marL="342900" marR="77470" lvl="0" indent="-342900" algn="just">
              <a:lnSpc>
                <a:spcPct val="115000"/>
              </a:lnSpc>
              <a:spcAft>
                <a:spcPts val="1000"/>
              </a:spcAft>
              <a:buFont typeface="+mj-lt"/>
              <a:buAutoNum type="arabicPeriod"/>
            </a:pPr>
            <a:r>
              <a:rPr lang="en-US" sz="1050" i="1" dirty="0">
                <a:solidFill>
                  <a:srgbClr val="000066"/>
                </a:solidFill>
                <a:effectLst/>
                <a:latin typeface="Calibri" panose="020F0502020204030204" pitchFamily="34" charset="0"/>
                <a:ea typeface="PMingLiU" panose="02020500000000000000" pitchFamily="18" charset="-120"/>
                <a:cs typeface="Times New Roman" panose="02020603050405020304" pitchFamily="18" charset="0"/>
              </a:rPr>
              <a:t>It is reaffirmed that the two </a:t>
            </a:r>
            <a:r>
              <a:rPr lang="en-US" sz="1050" i="1" dirty="0" err="1">
                <a:solidFill>
                  <a:srgbClr val="000066"/>
                </a:solidFill>
                <a:effectLst/>
                <a:latin typeface="Calibri" panose="020F0502020204030204" pitchFamily="34" charset="0"/>
                <a:ea typeface="PMingLiU" panose="02020500000000000000" pitchFamily="18" charset="-120"/>
                <a:cs typeface="Times New Roman" panose="02020603050405020304" pitchFamily="18" charset="0"/>
              </a:rPr>
              <a:t>organisations</a:t>
            </a:r>
            <a:r>
              <a:rPr lang="en-US" sz="1050" i="1" dirty="0">
                <a:solidFill>
                  <a:srgbClr val="000066"/>
                </a:solidFill>
                <a:effectLst/>
                <a:latin typeface="Calibri" panose="020F0502020204030204" pitchFamily="34" charset="0"/>
                <a:ea typeface="PMingLiU" panose="02020500000000000000" pitchFamily="18" charset="-120"/>
                <a:cs typeface="Times New Roman" panose="02020603050405020304" pitchFamily="18" charset="0"/>
              </a:rPr>
              <a:t> have a Christian basis from which originates the purpose of serving people, and that this service is carried out for all people without discrimination.</a:t>
            </a:r>
            <a:endParaRPr lang="ja-JP" sz="1100" dirty="0">
              <a:effectLst/>
              <a:latin typeface="Calibri" panose="020F0502020204030204" pitchFamily="34" charset="0"/>
              <a:ea typeface="PMingLiU" panose="02020500000000000000" pitchFamily="18" charset="-120"/>
              <a:cs typeface="Times New Roman" panose="02020603050405020304" pitchFamily="18" charset="0"/>
            </a:endParaRPr>
          </a:p>
          <a:p>
            <a:pPr marL="342900" marR="77470" lvl="0" indent="-342900" algn="just">
              <a:lnSpc>
                <a:spcPct val="115000"/>
              </a:lnSpc>
              <a:spcAft>
                <a:spcPts val="1000"/>
              </a:spcAft>
              <a:buFont typeface="+mj-lt"/>
              <a:buAutoNum type="arabicPeriod"/>
            </a:pPr>
            <a:r>
              <a:rPr lang="en-US" sz="1050" i="1" dirty="0">
                <a:solidFill>
                  <a:srgbClr val="000066"/>
                </a:solidFill>
                <a:effectLst/>
                <a:latin typeface="Calibri" panose="020F0502020204030204" pitchFamily="34" charset="0"/>
                <a:ea typeface="PMingLiU" panose="02020500000000000000" pitchFamily="18" charset="-120"/>
                <a:cs typeface="Times New Roman" panose="02020603050405020304" pitchFamily="18" charset="0"/>
              </a:rPr>
              <a:t>It is accepted that collaboration and support first require the identification of common objectives, and then selection of specific tasks, </a:t>
            </a:r>
            <a:r>
              <a:rPr lang="en-US" sz="1050" i="1" dirty="0" err="1">
                <a:solidFill>
                  <a:srgbClr val="000066"/>
                </a:solidFill>
                <a:effectLst/>
                <a:latin typeface="Calibri" panose="020F0502020204030204" pitchFamily="34" charset="0"/>
                <a:ea typeface="PMingLiU" panose="02020500000000000000" pitchFamily="18" charset="-120"/>
                <a:cs typeface="Times New Roman" panose="02020603050405020304" pitchFamily="18" charset="0"/>
              </a:rPr>
              <a:t>programmes</a:t>
            </a:r>
            <a:r>
              <a:rPr lang="en-US" sz="1050" i="1" dirty="0">
                <a:solidFill>
                  <a:srgbClr val="000066"/>
                </a:solidFill>
                <a:effectLst/>
                <a:latin typeface="Calibri" panose="020F0502020204030204" pitchFamily="34" charset="0"/>
                <a:ea typeface="PMingLiU" panose="02020500000000000000" pitchFamily="18" charset="-120"/>
                <a:cs typeface="Times New Roman" panose="02020603050405020304" pitchFamily="18" charset="0"/>
              </a:rPr>
              <a:t> and projects.</a:t>
            </a:r>
            <a:endParaRPr lang="ja-JP" sz="1100" dirty="0">
              <a:effectLst/>
              <a:latin typeface="Calibri" panose="020F0502020204030204" pitchFamily="34" charset="0"/>
              <a:ea typeface="PMingLiU" panose="02020500000000000000" pitchFamily="18" charset="-120"/>
              <a:cs typeface="Times New Roman" panose="02020603050405020304" pitchFamily="18" charset="0"/>
            </a:endParaRPr>
          </a:p>
          <a:p>
            <a:pPr marL="342900" marR="77470" lvl="0" indent="-342900" algn="just">
              <a:lnSpc>
                <a:spcPct val="115000"/>
              </a:lnSpc>
              <a:spcAft>
                <a:spcPts val="1000"/>
              </a:spcAft>
              <a:buFont typeface="+mj-lt"/>
              <a:buAutoNum type="arabicPeriod"/>
            </a:pPr>
            <a:r>
              <a:rPr lang="en-US" sz="1050" i="1" dirty="0">
                <a:solidFill>
                  <a:srgbClr val="000066"/>
                </a:solidFill>
                <a:effectLst/>
                <a:latin typeface="Calibri" panose="020F0502020204030204" pitchFamily="34" charset="0"/>
                <a:ea typeface="PMingLiU" panose="02020500000000000000" pitchFamily="18" charset="-120"/>
                <a:cs typeface="Times New Roman" panose="02020603050405020304" pitchFamily="18" charset="0"/>
              </a:rPr>
              <a:t>It is </a:t>
            </a:r>
            <a:r>
              <a:rPr lang="en-US" sz="1050" i="1" dirty="0" err="1">
                <a:solidFill>
                  <a:srgbClr val="000066"/>
                </a:solidFill>
                <a:effectLst/>
                <a:latin typeface="Calibri" panose="020F0502020204030204" pitchFamily="34" charset="0"/>
                <a:ea typeface="PMingLiU" panose="02020500000000000000" pitchFamily="18" charset="-120"/>
                <a:cs typeface="Times New Roman" panose="02020603050405020304" pitchFamily="18" charset="0"/>
              </a:rPr>
              <a:t>recognised</a:t>
            </a:r>
            <a:r>
              <a:rPr lang="en-US" sz="1050" i="1" dirty="0">
                <a:solidFill>
                  <a:srgbClr val="000066"/>
                </a:solidFill>
                <a:effectLst/>
                <a:latin typeface="Calibri" panose="020F0502020204030204" pitchFamily="34" charset="0"/>
                <a:ea typeface="PMingLiU" panose="02020500000000000000" pitchFamily="18" charset="-120"/>
                <a:cs typeface="Times New Roman" panose="02020603050405020304" pitchFamily="18" charset="0"/>
              </a:rPr>
              <a:t> that in this process both </a:t>
            </a:r>
            <a:r>
              <a:rPr lang="en-US" sz="1050" i="1" dirty="0" err="1">
                <a:solidFill>
                  <a:srgbClr val="000066"/>
                </a:solidFill>
                <a:effectLst/>
                <a:latin typeface="Calibri" panose="020F0502020204030204" pitchFamily="34" charset="0"/>
                <a:ea typeface="PMingLiU" panose="02020500000000000000" pitchFamily="18" charset="-120"/>
                <a:cs typeface="Times New Roman" panose="02020603050405020304" pitchFamily="18" charset="0"/>
              </a:rPr>
              <a:t>organisations</a:t>
            </a:r>
            <a:r>
              <a:rPr lang="en-US" sz="1050" i="1" dirty="0">
                <a:solidFill>
                  <a:srgbClr val="000066"/>
                </a:solidFill>
                <a:effectLst/>
                <a:latin typeface="Calibri" panose="020F0502020204030204" pitchFamily="34" charset="0"/>
                <a:ea typeface="PMingLiU" panose="02020500000000000000" pitchFamily="18" charset="-120"/>
                <a:cs typeface="Times New Roman" panose="02020603050405020304" pitchFamily="18" charset="0"/>
              </a:rPr>
              <a:t> are at the same level of responsibility, and it is consequently expected that both should participate in the initial thinking, the development of plans, the funding, the implementation and the evaluation.</a:t>
            </a:r>
            <a:endParaRPr lang="ja-JP" sz="1100" dirty="0">
              <a:effectLst/>
              <a:latin typeface="Calibri" panose="020F0502020204030204" pitchFamily="34" charset="0"/>
              <a:ea typeface="PMingLiU" panose="02020500000000000000" pitchFamily="18" charset="-120"/>
              <a:cs typeface="Times New Roman" panose="02020603050405020304" pitchFamily="18" charset="0"/>
            </a:endParaRPr>
          </a:p>
          <a:p>
            <a:pPr marL="342900" marR="77470" lvl="0" indent="-342900" algn="just">
              <a:lnSpc>
                <a:spcPct val="115000"/>
              </a:lnSpc>
              <a:spcAft>
                <a:spcPts val="1000"/>
              </a:spcAft>
              <a:buFont typeface="+mj-lt"/>
              <a:buAutoNum type="arabicPeriod"/>
            </a:pPr>
            <a:r>
              <a:rPr lang="en-US" sz="1050" i="1" dirty="0">
                <a:solidFill>
                  <a:srgbClr val="000066"/>
                </a:solidFill>
                <a:effectLst/>
                <a:latin typeface="Calibri" panose="020F0502020204030204" pitchFamily="34" charset="0"/>
                <a:ea typeface="PMingLiU" panose="02020500000000000000" pitchFamily="18" charset="-120"/>
                <a:cs typeface="Times New Roman" panose="02020603050405020304" pitchFamily="18" charset="0"/>
              </a:rPr>
              <a:t>It is expected that from whatever is carried out in partnership, both </a:t>
            </a:r>
            <a:r>
              <a:rPr lang="en-US" sz="1050" i="1" dirty="0" err="1">
                <a:solidFill>
                  <a:srgbClr val="000066"/>
                </a:solidFill>
                <a:effectLst/>
                <a:latin typeface="Calibri" panose="020F0502020204030204" pitchFamily="34" charset="0"/>
                <a:ea typeface="PMingLiU" panose="02020500000000000000" pitchFamily="18" charset="-120"/>
                <a:cs typeface="Times New Roman" panose="02020603050405020304" pitchFamily="18" charset="0"/>
              </a:rPr>
              <a:t>organisations</a:t>
            </a:r>
            <a:r>
              <a:rPr lang="en-US" sz="1050" i="1" dirty="0">
                <a:solidFill>
                  <a:srgbClr val="000066"/>
                </a:solidFill>
                <a:effectLst/>
                <a:latin typeface="Calibri" panose="020F0502020204030204" pitchFamily="34" charset="0"/>
                <a:ea typeface="PMingLiU" panose="02020500000000000000" pitchFamily="18" charset="-120"/>
                <a:cs typeface="Times New Roman" panose="02020603050405020304" pitchFamily="18" charset="0"/>
              </a:rPr>
              <a:t> should give and receive benefit.</a:t>
            </a:r>
            <a:endParaRPr lang="ja-JP" sz="1100" dirty="0">
              <a:effectLst/>
              <a:latin typeface="Calibri" panose="020F0502020204030204" pitchFamily="34" charset="0"/>
              <a:ea typeface="PMingLiU" panose="02020500000000000000" pitchFamily="18" charset="-120"/>
              <a:cs typeface="Times New Roman" panose="02020603050405020304" pitchFamily="18" charset="0"/>
            </a:endParaRPr>
          </a:p>
          <a:p>
            <a:pPr marL="342900" marR="77470" lvl="0" indent="-342900" algn="just">
              <a:lnSpc>
                <a:spcPct val="115000"/>
              </a:lnSpc>
              <a:spcAft>
                <a:spcPts val="1000"/>
              </a:spcAft>
              <a:buFont typeface="+mj-lt"/>
              <a:buAutoNum type="arabicPeriod"/>
            </a:pPr>
            <a:r>
              <a:rPr lang="en-US" sz="1050" i="1" dirty="0">
                <a:solidFill>
                  <a:srgbClr val="000066"/>
                </a:solidFill>
                <a:effectLst/>
                <a:latin typeface="Calibri" panose="020F0502020204030204" pitchFamily="34" charset="0"/>
                <a:ea typeface="PMingLiU" panose="02020500000000000000" pitchFamily="18" charset="-120"/>
                <a:cs typeface="Times New Roman" panose="02020603050405020304" pitchFamily="18" charset="0"/>
              </a:rPr>
              <a:t>It is expected that both </a:t>
            </a:r>
            <a:r>
              <a:rPr lang="en-US" sz="1050" i="1" dirty="0" err="1">
                <a:solidFill>
                  <a:srgbClr val="000066"/>
                </a:solidFill>
                <a:effectLst/>
                <a:latin typeface="Calibri" panose="020F0502020204030204" pitchFamily="34" charset="0"/>
                <a:ea typeface="PMingLiU" panose="02020500000000000000" pitchFamily="18" charset="-120"/>
                <a:cs typeface="Times New Roman" panose="02020603050405020304" pitchFamily="18" charset="0"/>
              </a:rPr>
              <a:t>organisations</a:t>
            </a:r>
            <a:r>
              <a:rPr lang="en-US" sz="1050" i="1" dirty="0">
                <a:solidFill>
                  <a:srgbClr val="000066"/>
                </a:solidFill>
                <a:effectLst/>
                <a:latin typeface="Calibri" panose="020F0502020204030204" pitchFamily="34" charset="0"/>
                <a:ea typeface="PMingLiU" panose="02020500000000000000" pitchFamily="18" charset="-120"/>
                <a:cs typeface="Times New Roman" panose="02020603050405020304" pitchFamily="18" charset="0"/>
              </a:rPr>
              <a:t> should be open to the participation and involvement of the other at local, regional, area  and national levels, thus strengthening the relationship and co-operation.</a:t>
            </a:r>
            <a:endParaRPr lang="ja-JP" sz="1100" dirty="0">
              <a:effectLst/>
              <a:latin typeface="Calibri" panose="020F0502020204030204" pitchFamily="34" charset="0"/>
              <a:ea typeface="PMingLiU" panose="02020500000000000000" pitchFamily="18" charset="-120"/>
              <a:cs typeface="Times New Roman" panose="02020603050405020304" pitchFamily="18" charset="0"/>
            </a:endParaRPr>
          </a:p>
          <a:p>
            <a:pPr marL="342900" marR="77470" lvl="0" indent="-342900" algn="just">
              <a:lnSpc>
                <a:spcPct val="115000"/>
              </a:lnSpc>
              <a:spcAft>
                <a:spcPts val="1000"/>
              </a:spcAft>
              <a:buFont typeface="+mj-lt"/>
              <a:buAutoNum type="arabicPeriod"/>
            </a:pPr>
            <a:r>
              <a:rPr lang="en-US" sz="1050" i="1" dirty="0">
                <a:solidFill>
                  <a:srgbClr val="000066"/>
                </a:solidFill>
                <a:effectLst/>
                <a:latin typeface="Calibri" panose="020F0502020204030204" pitchFamily="34" charset="0"/>
                <a:ea typeface="PMingLiU" panose="02020500000000000000" pitchFamily="18" charset="-120"/>
                <a:cs typeface="Times New Roman" panose="02020603050405020304" pitchFamily="18" charset="0"/>
              </a:rPr>
              <a:t>It is </a:t>
            </a:r>
            <a:r>
              <a:rPr lang="en-US" sz="1050" i="1" dirty="0" err="1">
                <a:solidFill>
                  <a:srgbClr val="000066"/>
                </a:solidFill>
                <a:effectLst/>
                <a:latin typeface="Calibri" panose="020F0502020204030204" pitchFamily="34" charset="0"/>
                <a:ea typeface="PMingLiU" panose="02020500000000000000" pitchFamily="18" charset="-120"/>
                <a:cs typeface="Times New Roman" panose="02020603050405020304" pitchFamily="18" charset="0"/>
              </a:rPr>
              <a:t>recognised</a:t>
            </a:r>
            <a:r>
              <a:rPr lang="en-US" sz="1050" i="1" dirty="0">
                <a:solidFill>
                  <a:srgbClr val="000066"/>
                </a:solidFill>
                <a:effectLst/>
                <a:latin typeface="Calibri" panose="020F0502020204030204" pitchFamily="34" charset="0"/>
                <a:ea typeface="PMingLiU" panose="02020500000000000000" pitchFamily="18" charset="-120"/>
                <a:cs typeface="Times New Roman" panose="02020603050405020304" pitchFamily="18" charset="0"/>
              </a:rPr>
              <a:t> that the effectiveness of the partnership depends upon mutual trust and support, that the potential benefits are many and that both </a:t>
            </a:r>
            <a:r>
              <a:rPr lang="en-US" sz="1050" i="1" dirty="0" err="1">
                <a:solidFill>
                  <a:srgbClr val="000066"/>
                </a:solidFill>
                <a:effectLst/>
                <a:latin typeface="Calibri" panose="020F0502020204030204" pitchFamily="34" charset="0"/>
                <a:ea typeface="PMingLiU" panose="02020500000000000000" pitchFamily="18" charset="-120"/>
                <a:cs typeface="Times New Roman" panose="02020603050405020304" pitchFamily="18" charset="0"/>
              </a:rPr>
              <a:t>organisations</a:t>
            </a:r>
            <a:r>
              <a:rPr lang="en-US" sz="1050" i="1" dirty="0">
                <a:solidFill>
                  <a:srgbClr val="000066"/>
                </a:solidFill>
                <a:effectLst/>
                <a:latin typeface="Calibri" panose="020F0502020204030204" pitchFamily="34" charset="0"/>
                <a:ea typeface="PMingLiU" panose="02020500000000000000" pitchFamily="18" charset="-120"/>
                <a:cs typeface="Times New Roman" panose="02020603050405020304" pitchFamily="18" charset="0"/>
              </a:rPr>
              <a:t> should assist each other’s development in mutually acceptable ways. This should be reflected, in particular, by evidence of greater YMCA support for extension of Y’s Men International and increase of its membership, which in turn implies recognition of the increasing potential of Y’s Men action as a service club for the YMCA.</a:t>
            </a:r>
            <a:endParaRPr lang="ja-JP" sz="1100" dirty="0">
              <a:effectLst/>
              <a:latin typeface="Calibri" panose="020F0502020204030204" pitchFamily="34" charset="0"/>
              <a:ea typeface="PMingLiU" panose="02020500000000000000" pitchFamily="18" charset="-120"/>
              <a:cs typeface="Times New Roman" panose="02020603050405020304" pitchFamily="18" charset="0"/>
            </a:endParaRPr>
          </a:p>
          <a:p>
            <a:pPr marR="77470" algn="just">
              <a:lnSpc>
                <a:spcPct val="115000"/>
              </a:lnSpc>
              <a:spcAft>
                <a:spcPts val="0"/>
              </a:spcAft>
            </a:pPr>
            <a:r>
              <a:rPr lang="en-US" sz="1050" dirty="0">
                <a:solidFill>
                  <a:srgbClr val="000066"/>
                </a:solidFill>
                <a:effectLst/>
                <a:latin typeface="Calibri" panose="020F0502020204030204" pitchFamily="34" charset="0"/>
                <a:ea typeface="PMingLiU" panose="02020500000000000000" pitchFamily="18" charset="-120"/>
                <a:cs typeface="Times New Roman" panose="02020603050405020304" pitchFamily="18" charset="0"/>
              </a:rPr>
              <a:t>IN WITNESS </a:t>
            </a:r>
            <a:r>
              <a:rPr lang="en-US" sz="1050" dirty="0" err="1">
                <a:solidFill>
                  <a:srgbClr val="000066"/>
                </a:solidFill>
                <a:effectLst/>
                <a:latin typeface="Calibri" panose="020F0502020204030204" pitchFamily="34" charset="0"/>
                <a:ea typeface="PMingLiU" panose="02020500000000000000" pitchFamily="18" charset="-120"/>
                <a:cs typeface="Times New Roman" panose="02020603050405020304" pitchFamily="18" charset="0"/>
              </a:rPr>
              <a:t>WHEROF</a:t>
            </a:r>
            <a:r>
              <a:rPr lang="en-US" sz="1050" dirty="0">
                <a:solidFill>
                  <a:srgbClr val="000066"/>
                </a:solidFill>
                <a:effectLst/>
                <a:latin typeface="Calibri" panose="020F0502020204030204" pitchFamily="34" charset="0"/>
                <a:ea typeface="PMingLiU" panose="02020500000000000000" pitchFamily="18" charset="-120"/>
                <a:cs typeface="Times New Roman" panose="02020603050405020304" pitchFamily="18" charset="0"/>
              </a:rPr>
              <a:t> the Asia &amp; Pacific Alliance of YMCAs and Y’s Men International, Asia Area, by their proper officers duly </a:t>
            </a:r>
            <a:r>
              <a:rPr lang="en-US" sz="1050" dirty="0" err="1">
                <a:solidFill>
                  <a:srgbClr val="000066"/>
                </a:solidFill>
                <a:effectLst/>
                <a:latin typeface="Calibri" panose="020F0502020204030204" pitchFamily="34" charset="0"/>
                <a:ea typeface="PMingLiU" panose="02020500000000000000" pitchFamily="18" charset="-120"/>
                <a:cs typeface="Times New Roman" panose="02020603050405020304" pitchFamily="18" charset="0"/>
              </a:rPr>
              <a:t>authorised</a:t>
            </a:r>
            <a:r>
              <a:rPr lang="en-US" sz="1050" dirty="0">
                <a:solidFill>
                  <a:srgbClr val="000066"/>
                </a:solidFill>
                <a:effectLst/>
                <a:latin typeface="Calibri" panose="020F0502020204030204" pitchFamily="34" charset="0"/>
                <a:ea typeface="PMingLiU" panose="02020500000000000000" pitchFamily="18" charset="-120"/>
                <a:cs typeface="Times New Roman" panose="02020603050405020304" pitchFamily="18" charset="0"/>
              </a:rPr>
              <a:t>, hereby affix their signatures on the Seventh Day of March in the Year 2014.</a:t>
            </a:r>
            <a:endParaRPr lang="ja-JP" sz="1100" dirty="0">
              <a:effectLst/>
              <a:latin typeface="Calibri" panose="020F0502020204030204" pitchFamily="34" charset="0"/>
              <a:ea typeface="PMingLiU" panose="02020500000000000000" pitchFamily="18" charset="-120"/>
              <a:cs typeface="Times New Roman" panose="02020603050405020304" pitchFamily="18" charset="0"/>
            </a:endParaRPr>
          </a:p>
          <a:p>
            <a:pPr marR="77470" algn="just">
              <a:lnSpc>
                <a:spcPct val="115000"/>
              </a:lnSpc>
              <a:spcAft>
                <a:spcPts val="1000"/>
              </a:spcAft>
            </a:pPr>
            <a:r>
              <a:rPr lang="en-US" sz="1050" dirty="0">
                <a:solidFill>
                  <a:srgbClr val="000066"/>
                </a:solidFill>
                <a:effectLst/>
                <a:latin typeface="Calibri" panose="020F0502020204030204" pitchFamily="34" charset="0"/>
                <a:ea typeface="PMingLiU" panose="02020500000000000000" pitchFamily="18" charset="-120"/>
                <a:cs typeface="Times New Roman" panose="02020603050405020304" pitchFamily="18" charset="0"/>
              </a:rPr>
              <a:t> </a:t>
            </a:r>
            <a:endParaRPr lang="ja-JP" sz="1100" dirty="0">
              <a:effectLst/>
              <a:latin typeface="Calibri" panose="020F0502020204030204" pitchFamily="34" charset="0"/>
              <a:ea typeface="PMingLiU" panose="02020500000000000000" pitchFamily="18" charset="-120"/>
              <a:cs typeface="Times New Roman" panose="02020603050405020304" pitchFamily="18" charset="0"/>
            </a:endParaRPr>
          </a:p>
          <a:p>
            <a:pPr marR="77470" indent="457200">
              <a:lnSpc>
                <a:spcPct val="115000"/>
              </a:lnSpc>
              <a:spcAft>
                <a:spcPts val="0"/>
              </a:spcAft>
            </a:pPr>
            <a:r>
              <a:rPr lang="en-US" sz="1050" dirty="0">
                <a:solidFill>
                  <a:srgbClr val="000066"/>
                </a:solidFill>
                <a:effectLst/>
                <a:latin typeface="Calibri" panose="020F0502020204030204" pitchFamily="34" charset="0"/>
                <a:ea typeface="PMingLiU" panose="02020500000000000000" pitchFamily="18" charset="-120"/>
                <a:cs typeface="Times New Roman" panose="02020603050405020304" pitchFamily="18" charset="0"/>
              </a:rPr>
              <a:t>                </a:t>
            </a:r>
            <a:r>
              <a:rPr lang="en-US" sz="1050" b="1" dirty="0">
                <a:solidFill>
                  <a:srgbClr val="000066"/>
                </a:solidFill>
                <a:effectLst/>
                <a:latin typeface="Calibri" panose="020F0502020204030204" pitchFamily="34" charset="0"/>
                <a:ea typeface="PMingLiU" panose="02020500000000000000" pitchFamily="18" charset="-120"/>
                <a:cs typeface="Times New Roman" panose="02020603050405020304" pitchFamily="18" charset="0"/>
              </a:rPr>
              <a:t>On behalf of 				     	On behalf of	</a:t>
            </a:r>
            <a:endParaRPr lang="ja-JP" sz="1100" dirty="0">
              <a:effectLst/>
              <a:latin typeface="Calibri" panose="020F0502020204030204" pitchFamily="34" charset="0"/>
              <a:ea typeface="PMingLiU" panose="02020500000000000000" pitchFamily="18" charset="-120"/>
              <a:cs typeface="Times New Roman" panose="02020603050405020304" pitchFamily="18" charset="0"/>
            </a:endParaRPr>
          </a:p>
          <a:p>
            <a:pPr marR="77470" indent="457200">
              <a:lnSpc>
                <a:spcPct val="115000"/>
              </a:lnSpc>
              <a:spcAft>
                <a:spcPts val="0"/>
              </a:spcAft>
            </a:pPr>
            <a:r>
              <a:rPr lang="en-US" sz="1050" b="1" dirty="0">
                <a:solidFill>
                  <a:srgbClr val="000066"/>
                </a:solidFill>
                <a:effectLst/>
                <a:latin typeface="Calibri" panose="020F0502020204030204" pitchFamily="34" charset="0"/>
                <a:ea typeface="PMingLiU" panose="02020500000000000000" pitchFamily="18" charset="-120"/>
                <a:cs typeface="Times New Roman" panose="02020603050405020304" pitchFamily="18" charset="0"/>
              </a:rPr>
              <a:t>                Asia &amp; Pacific Alliance of YMCAs 	     	Y’s Men International, Asia Area</a:t>
            </a:r>
            <a:endParaRPr lang="ja-JP" sz="1100" dirty="0">
              <a:effectLst/>
              <a:latin typeface="Calibri" panose="020F0502020204030204" pitchFamily="34" charset="0"/>
              <a:ea typeface="PMingLiU" panose="02020500000000000000" pitchFamily="18" charset="-120"/>
              <a:cs typeface="Times New Roman" panose="02020603050405020304" pitchFamily="18" charset="0"/>
            </a:endParaRPr>
          </a:p>
          <a:p>
            <a:pPr marR="77470" algn="just">
              <a:lnSpc>
                <a:spcPct val="115000"/>
              </a:lnSpc>
              <a:spcAft>
                <a:spcPts val="0"/>
              </a:spcAft>
            </a:pPr>
            <a:r>
              <a:rPr lang="en-US" sz="1050" dirty="0">
                <a:solidFill>
                  <a:srgbClr val="000066"/>
                </a:solidFill>
                <a:effectLst/>
                <a:latin typeface="Calibri" panose="020F0502020204030204" pitchFamily="34" charset="0"/>
                <a:ea typeface="PMingLiU" panose="02020500000000000000" pitchFamily="18" charset="-120"/>
                <a:cs typeface="Times New Roman" panose="02020603050405020304" pitchFamily="18" charset="0"/>
              </a:rPr>
              <a:t>    	________________	________________	___________________________</a:t>
            </a:r>
            <a:endParaRPr lang="ja-JP" sz="1100" dirty="0">
              <a:effectLst/>
              <a:latin typeface="Calibri" panose="020F0502020204030204" pitchFamily="34" charset="0"/>
              <a:ea typeface="PMingLiU" panose="02020500000000000000" pitchFamily="18" charset="-120"/>
              <a:cs typeface="Times New Roman" panose="02020603050405020304" pitchFamily="18" charset="0"/>
            </a:endParaRPr>
          </a:p>
          <a:p>
            <a:pPr marL="457200" marR="73025" indent="457200" algn="just">
              <a:lnSpc>
                <a:spcPct val="115000"/>
              </a:lnSpc>
              <a:spcAft>
                <a:spcPts val="0"/>
              </a:spcAft>
            </a:pPr>
            <a:r>
              <a:rPr lang="en-US" sz="1050" b="1" dirty="0" err="1">
                <a:solidFill>
                  <a:srgbClr val="000066"/>
                </a:solidFill>
                <a:effectLst/>
                <a:latin typeface="Calibri" panose="020F0502020204030204" pitchFamily="34" charset="0"/>
                <a:ea typeface="PMingLiU" panose="02020500000000000000" pitchFamily="18" charset="-120"/>
                <a:cs typeface="Times New Roman" panose="02020603050405020304" pitchFamily="18" charset="0"/>
              </a:rPr>
              <a:t>Yau</a:t>
            </a:r>
            <a:r>
              <a:rPr lang="en-US" sz="1050" b="1" dirty="0">
                <a:solidFill>
                  <a:srgbClr val="000066"/>
                </a:solidFill>
                <a:effectLst/>
                <a:latin typeface="Calibri" panose="020F0502020204030204" pitchFamily="34" charset="0"/>
                <a:ea typeface="PMingLiU" panose="02020500000000000000" pitchFamily="18" charset="-120"/>
                <a:cs typeface="Times New Roman" panose="02020603050405020304" pitchFamily="18" charset="0"/>
              </a:rPr>
              <a:t> Chung Wan		Kohei Yamada	      	Yaz Okano  	                       </a:t>
            </a:r>
            <a:endParaRPr lang="ja-JP" sz="1100" dirty="0">
              <a:effectLst/>
              <a:latin typeface="Calibri" panose="020F0502020204030204" pitchFamily="34" charset="0"/>
              <a:ea typeface="PMingLiU" panose="02020500000000000000" pitchFamily="18" charset="-120"/>
              <a:cs typeface="Times New Roman" panose="02020603050405020304" pitchFamily="18" charset="0"/>
            </a:endParaRPr>
          </a:p>
          <a:p>
            <a:pPr marL="457200" marR="73025" indent="457200">
              <a:lnSpc>
                <a:spcPct val="115000"/>
              </a:lnSpc>
              <a:spcAft>
                <a:spcPts val="0"/>
              </a:spcAft>
            </a:pPr>
            <a:r>
              <a:rPr lang="en-US" sz="1050" b="1" dirty="0">
                <a:solidFill>
                  <a:srgbClr val="000066"/>
                </a:solidFill>
                <a:effectLst/>
                <a:latin typeface="Calibri" panose="020F0502020204030204" pitchFamily="34" charset="0"/>
                <a:ea typeface="PMingLiU" panose="02020500000000000000" pitchFamily="18" charset="-120"/>
                <a:cs typeface="Times New Roman" panose="02020603050405020304" pitchFamily="18" charset="0"/>
              </a:rPr>
              <a:t>President		General Secretary	Area President</a:t>
            </a:r>
            <a:endParaRPr lang="ja-JP" sz="1100" dirty="0">
              <a:effectLst/>
              <a:latin typeface="Calibri" panose="020F0502020204030204" pitchFamily="34" charset="0"/>
              <a:ea typeface="PMingLiU" panose="02020500000000000000" pitchFamily="18" charset="-120"/>
              <a:cs typeface="Times New Roman" panose="02020603050405020304" pitchFamily="18" charset="0"/>
            </a:endParaRPr>
          </a:p>
          <a:p>
            <a:pPr marR="77470">
              <a:lnSpc>
                <a:spcPct val="115000"/>
              </a:lnSpc>
              <a:spcAft>
                <a:spcPts val="0"/>
              </a:spcAft>
            </a:pPr>
            <a:r>
              <a:rPr lang="en-US" sz="1050" dirty="0">
                <a:effectLst/>
                <a:latin typeface="Calibri" panose="020F0502020204030204" pitchFamily="34" charset="0"/>
                <a:ea typeface="PMingLiU" panose="02020500000000000000" pitchFamily="18" charset="-120"/>
                <a:cs typeface="Times New Roman" panose="02020603050405020304" pitchFamily="18" charset="0"/>
              </a:rPr>
              <a:t> </a:t>
            </a:r>
            <a:endParaRPr lang="ja-JP" sz="1100" dirty="0">
              <a:effectLst/>
              <a:latin typeface="Calibri" panose="020F0502020204030204" pitchFamily="34" charset="0"/>
              <a:ea typeface="PMingLiU" panose="02020500000000000000" pitchFamily="18" charset="-120"/>
              <a:cs typeface="Times New Roman" panose="02020603050405020304" pitchFamily="18" charset="0"/>
            </a:endParaRPr>
          </a:p>
        </p:txBody>
      </p:sp>
    </p:spTree>
    <p:extLst>
      <p:ext uri="{BB962C8B-B14F-4D97-AF65-F5344CB8AC3E}">
        <p14:creationId xmlns:p14="http://schemas.microsoft.com/office/powerpoint/2010/main" val="146614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D607058-BEFC-4D0C-88B9-C972DE467DB7}"/>
              </a:ext>
            </a:extLst>
          </p:cNvPr>
          <p:cNvSpPr>
            <a:spLocks noGrp="1"/>
          </p:cNvSpPr>
          <p:nvPr>
            <p:ph type="title"/>
          </p:nvPr>
        </p:nvSpPr>
        <p:spPr>
          <a:xfrm>
            <a:off x="570593" y="558801"/>
            <a:ext cx="7944757" cy="1320800"/>
          </a:xfrm>
        </p:spPr>
        <p:txBody>
          <a:bodyPr>
            <a:normAutofit fontScale="90000"/>
          </a:bodyPr>
          <a:lstStyle/>
          <a:p>
            <a:pPr algn="ctr"/>
            <a:r>
              <a:rPr lang="en-US" altLang="ja-JP" sz="6700" b="1" dirty="0">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rPr>
              <a:t>EMC</a:t>
            </a:r>
            <a:br>
              <a:rPr lang="ja-JP" altLang="ja-JP" dirty="0"/>
            </a:br>
            <a:endParaRPr kumimoji="1" lang="ja-JP" altLang="en-US" b="1" dirty="0">
              <a:solidFill>
                <a:schemeClr val="accent5">
                  <a:lumMod val="50000"/>
                </a:schemeClr>
              </a:solidFill>
              <a:latin typeface="Tahoma" panose="020B0604030504040204" pitchFamily="34" charset="0"/>
              <a:cs typeface="Tahoma" panose="020B0604030504040204" pitchFamily="34" charset="0"/>
            </a:endParaRPr>
          </a:p>
        </p:txBody>
      </p:sp>
      <p:sp>
        <p:nvSpPr>
          <p:cNvPr id="3" name="コンテンツ プレースホルダー 2">
            <a:extLst>
              <a:ext uri="{FF2B5EF4-FFF2-40B4-BE49-F238E27FC236}">
                <a16:creationId xmlns:a16="http://schemas.microsoft.com/office/drawing/2014/main" id="{9169CF31-F15F-4D5C-88EA-AC30139DF11B}"/>
              </a:ext>
            </a:extLst>
          </p:cNvPr>
          <p:cNvSpPr>
            <a:spLocks noGrp="1"/>
          </p:cNvSpPr>
          <p:nvPr>
            <p:ph idx="1"/>
          </p:nvPr>
        </p:nvSpPr>
        <p:spPr>
          <a:xfrm>
            <a:off x="737507" y="2061029"/>
            <a:ext cx="7886700" cy="5254171"/>
          </a:xfrm>
        </p:spPr>
        <p:txBody>
          <a:bodyPr>
            <a:normAutofit/>
          </a:bodyPr>
          <a:lstStyle/>
          <a:p>
            <a:pPr lvl="1">
              <a:buFont typeface="Wingdings" panose="05000000000000000000" pitchFamily="2" charset="2"/>
              <a:buChar char="n"/>
            </a:pPr>
            <a:r>
              <a:rPr lang="en-US" altLang="ja-JP" sz="3600" b="1">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rPr>
              <a:t>Support extension </a:t>
            </a:r>
            <a:r>
              <a:rPr lang="en-US" altLang="ja-JP" sz="3600" b="1" dirty="0">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rPr>
              <a:t>in the new countries</a:t>
            </a:r>
            <a:endParaRPr lang="ja-JP" altLang="ja-JP" sz="3600" b="1" dirty="0">
              <a:solidFill>
                <a:schemeClr val="accent5">
                  <a:lumMod val="50000"/>
                </a:schemeClr>
              </a:solidFill>
              <a:latin typeface="Tahoma" panose="020B0604030504040204" pitchFamily="34" charset="0"/>
              <a:cs typeface="Tahoma" panose="020B0604030504040204" pitchFamily="34" charset="0"/>
            </a:endParaRPr>
          </a:p>
          <a:p>
            <a:pPr lvl="1">
              <a:buFont typeface="Wingdings" panose="05000000000000000000" pitchFamily="2" charset="2"/>
              <a:buChar char="n"/>
            </a:pPr>
            <a:r>
              <a:rPr lang="en-US" altLang="ja-JP" sz="3600" b="1" dirty="0">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rPr>
              <a:t>Support isolated countries and clubs</a:t>
            </a:r>
            <a:endParaRPr lang="ja-JP" altLang="ja-JP" sz="3600" b="1" dirty="0">
              <a:solidFill>
                <a:schemeClr val="accent5">
                  <a:lumMod val="50000"/>
                </a:schemeClr>
              </a:solidFill>
              <a:latin typeface="Tahoma" panose="020B0604030504040204" pitchFamily="34" charset="0"/>
              <a:cs typeface="Tahoma" panose="020B0604030504040204" pitchFamily="34" charset="0"/>
            </a:endParaRPr>
          </a:p>
          <a:p>
            <a:pPr lvl="1">
              <a:buFont typeface="Wingdings" panose="05000000000000000000" pitchFamily="2" charset="2"/>
              <a:buChar char="n"/>
            </a:pPr>
            <a:r>
              <a:rPr lang="en-US" altLang="ja-JP" sz="3600" b="1" dirty="0">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rPr>
              <a:t>Effective use of the YES Fund and </a:t>
            </a:r>
            <a:r>
              <a:rPr lang="en-US" altLang="ja-JP" sz="3600" b="1" dirty="0" err="1">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rPr>
              <a:t>ADF</a:t>
            </a:r>
            <a:r>
              <a:rPr lang="en-US" altLang="ja-JP" sz="3600" b="1" dirty="0">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rPr>
              <a:t>  </a:t>
            </a:r>
            <a:endParaRPr lang="ja-JP" altLang="ja-JP" sz="3600" b="1" dirty="0">
              <a:solidFill>
                <a:schemeClr val="accent5">
                  <a:lumMod val="50000"/>
                </a:schemeClr>
              </a:solidFill>
              <a:latin typeface="Tahoma" panose="020B0604030504040204" pitchFamily="34" charset="0"/>
              <a:cs typeface="Tahoma" panose="020B0604030504040204" pitchFamily="34" charset="0"/>
            </a:endParaRPr>
          </a:p>
          <a:p>
            <a:endParaRPr kumimoji="1" lang="ja-JP" altLang="en-US" dirty="0"/>
          </a:p>
        </p:txBody>
      </p:sp>
    </p:spTree>
    <p:extLst>
      <p:ext uri="{BB962C8B-B14F-4D97-AF65-F5344CB8AC3E}">
        <p14:creationId xmlns:p14="http://schemas.microsoft.com/office/powerpoint/2010/main" val="683999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D607058-BEFC-4D0C-88B9-C972DE467DB7}"/>
              </a:ext>
            </a:extLst>
          </p:cNvPr>
          <p:cNvSpPr>
            <a:spLocks noGrp="1"/>
          </p:cNvSpPr>
          <p:nvPr>
            <p:ph type="title"/>
          </p:nvPr>
        </p:nvSpPr>
        <p:spPr>
          <a:xfrm>
            <a:off x="693964" y="0"/>
            <a:ext cx="7886700" cy="1325563"/>
          </a:xfrm>
        </p:spPr>
        <p:txBody>
          <a:bodyPr>
            <a:normAutofit/>
          </a:bodyPr>
          <a:lstStyle/>
          <a:p>
            <a:pPr algn="ctr"/>
            <a:r>
              <a:rPr kumimoji="1" lang="en-US" altLang="ja-JP" sz="4800" b="1" dirty="0">
                <a:solidFill>
                  <a:schemeClr val="accent5">
                    <a:lumMod val="50000"/>
                  </a:schemeClr>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Communication</a:t>
            </a:r>
            <a:endParaRPr kumimoji="1" lang="ja-JP" altLang="en-US" sz="4800" b="1" dirty="0">
              <a:solidFill>
                <a:schemeClr val="accent5">
                  <a:lumMod val="50000"/>
                </a:schemeClr>
              </a:solidFill>
              <a:effectLst>
                <a:outerShdw blurRad="38100" dist="38100" dir="2700000" algn="tl">
                  <a:srgbClr val="000000">
                    <a:alpha val="43137"/>
                  </a:srgbClr>
                </a:outerShdw>
              </a:effectLst>
              <a:latin typeface="Tahoma" panose="020B0604030504040204" pitchFamily="34" charset="0"/>
              <a:cs typeface="Tahoma" panose="020B0604030504040204" pitchFamily="34" charset="0"/>
            </a:endParaRPr>
          </a:p>
        </p:txBody>
      </p:sp>
      <p:sp>
        <p:nvSpPr>
          <p:cNvPr id="3" name="コンテンツ プレースホルダー 2">
            <a:extLst>
              <a:ext uri="{FF2B5EF4-FFF2-40B4-BE49-F238E27FC236}">
                <a16:creationId xmlns:a16="http://schemas.microsoft.com/office/drawing/2014/main" id="{9169CF31-F15F-4D5C-88EA-AC30139DF11B}"/>
              </a:ext>
            </a:extLst>
          </p:cNvPr>
          <p:cNvSpPr>
            <a:spLocks noGrp="1"/>
          </p:cNvSpPr>
          <p:nvPr>
            <p:ph idx="1"/>
          </p:nvPr>
        </p:nvSpPr>
        <p:spPr>
          <a:xfrm>
            <a:off x="628650" y="1117600"/>
            <a:ext cx="7886700" cy="5979886"/>
          </a:xfrm>
        </p:spPr>
        <p:txBody>
          <a:bodyPr>
            <a:normAutofit fontScale="92500" lnSpcReduction="20000"/>
          </a:bodyPr>
          <a:lstStyle/>
          <a:p>
            <a:pPr lvl="1">
              <a:lnSpc>
                <a:spcPct val="110000"/>
              </a:lnSpc>
              <a:buFont typeface="Wingdings" panose="05000000000000000000" pitchFamily="2" charset="2"/>
              <a:buChar char="n"/>
            </a:pPr>
            <a:r>
              <a:rPr lang="en-US" altLang="ja-JP" sz="2600" b="1" dirty="0">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rPr>
              <a:t>Revival and utilization of the Area Website</a:t>
            </a:r>
            <a:endParaRPr lang="ja-JP" altLang="ja-JP" sz="2600" b="1" dirty="0">
              <a:solidFill>
                <a:schemeClr val="accent5">
                  <a:lumMod val="50000"/>
                </a:schemeClr>
              </a:solidFill>
              <a:latin typeface="Tahoma" panose="020B0604030504040204" pitchFamily="34" charset="0"/>
              <a:cs typeface="Tahoma" panose="020B0604030504040204" pitchFamily="34" charset="0"/>
            </a:endParaRPr>
          </a:p>
          <a:p>
            <a:pPr lvl="2">
              <a:lnSpc>
                <a:spcPct val="110000"/>
              </a:lnSpc>
              <a:buFont typeface="Wingdings" panose="05000000000000000000" pitchFamily="2" charset="2"/>
              <a:buChar char="ü"/>
            </a:pPr>
            <a:r>
              <a:rPr lang="en-US" altLang="ja-JP" sz="2600" b="1" dirty="0">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rPr>
              <a:t>Frequent update of information by the </a:t>
            </a:r>
            <a:r>
              <a:rPr lang="en-US" altLang="ja-JP" sz="2600" b="1" dirty="0" err="1">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rPr>
              <a:t>AEOs</a:t>
            </a:r>
            <a:r>
              <a:rPr lang="en-US" altLang="ja-JP" sz="2600" b="1" dirty="0">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rPr>
              <a:t>, </a:t>
            </a:r>
            <a:r>
              <a:rPr lang="en-US" altLang="ja-JP" sz="2600" b="1" dirty="0" err="1">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rPr>
              <a:t>RDs</a:t>
            </a:r>
            <a:r>
              <a:rPr lang="en-US" altLang="ja-JP" sz="2600" b="1" dirty="0">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rPr>
              <a:t> and </a:t>
            </a:r>
            <a:r>
              <a:rPr lang="en-US" altLang="ja-JP" sz="2600" b="1" dirty="0" err="1">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rPr>
              <a:t>ASDs</a:t>
            </a:r>
            <a:endParaRPr lang="ja-JP" altLang="ja-JP" sz="2600" b="1" dirty="0">
              <a:solidFill>
                <a:schemeClr val="accent5">
                  <a:lumMod val="50000"/>
                </a:schemeClr>
              </a:solidFill>
              <a:latin typeface="Tahoma" panose="020B0604030504040204" pitchFamily="34" charset="0"/>
              <a:cs typeface="Tahoma" panose="020B0604030504040204" pitchFamily="34" charset="0"/>
            </a:endParaRPr>
          </a:p>
          <a:p>
            <a:pPr lvl="2">
              <a:lnSpc>
                <a:spcPct val="110000"/>
              </a:lnSpc>
              <a:buFont typeface="Wingdings" panose="05000000000000000000" pitchFamily="2" charset="2"/>
              <a:buChar char="ü"/>
            </a:pPr>
            <a:r>
              <a:rPr lang="en-US" altLang="ja-JP" sz="2600" b="1" dirty="0">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rPr>
              <a:t>Utilization of the Bulletin Board on the Website for such information as formation of a new IBC relationship, invitations to events, etc. </a:t>
            </a:r>
            <a:r>
              <a:rPr lang="ja-JP" altLang="ja-JP" sz="2600" b="1" dirty="0">
                <a:solidFill>
                  <a:schemeClr val="accent5">
                    <a:lumMod val="50000"/>
                  </a:schemeClr>
                </a:solidFill>
                <a:latin typeface="Tahoma" panose="020B0604030504040204" pitchFamily="34" charset="0"/>
                <a:cs typeface="Tahoma" panose="020B0604030504040204" pitchFamily="34" charset="0"/>
              </a:rPr>
              <a:t>　</a:t>
            </a:r>
          </a:p>
          <a:p>
            <a:pPr lvl="1">
              <a:lnSpc>
                <a:spcPct val="110000"/>
              </a:lnSpc>
              <a:buFont typeface="Wingdings" panose="05000000000000000000" pitchFamily="2" charset="2"/>
              <a:buChar char="n"/>
            </a:pPr>
            <a:r>
              <a:rPr lang="en-US" altLang="ja-JP" sz="2600" b="1" dirty="0">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rPr>
              <a:t>Publication of the Area Bulletin</a:t>
            </a:r>
            <a:endParaRPr lang="ja-JP" altLang="ja-JP" sz="2600" b="1" dirty="0">
              <a:solidFill>
                <a:schemeClr val="accent5">
                  <a:lumMod val="50000"/>
                </a:schemeClr>
              </a:solidFill>
              <a:latin typeface="Tahoma" panose="020B0604030504040204" pitchFamily="34" charset="0"/>
              <a:cs typeface="Tahoma" panose="020B0604030504040204" pitchFamily="34" charset="0"/>
            </a:endParaRPr>
          </a:p>
          <a:p>
            <a:pPr lvl="1">
              <a:lnSpc>
                <a:spcPct val="110000"/>
              </a:lnSpc>
              <a:buFont typeface="Wingdings" panose="05000000000000000000" pitchFamily="2" charset="2"/>
              <a:buChar char="n"/>
            </a:pPr>
            <a:r>
              <a:rPr lang="en-US" altLang="ja-JP" sz="2600" b="1" dirty="0">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rPr>
              <a:t>Timely dissemination of messages by the AP and all </a:t>
            </a:r>
            <a:r>
              <a:rPr lang="en-US" altLang="ja-JP" sz="2600" b="1" dirty="0" err="1">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rPr>
              <a:t>ASDs</a:t>
            </a:r>
            <a:endParaRPr lang="ja-JP" altLang="ja-JP" sz="2600" b="1" dirty="0">
              <a:solidFill>
                <a:schemeClr val="accent5">
                  <a:lumMod val="50000"/>
                </a:schemeClr>
              </a:solidFill>
              <a:latin typeface="Tahoma" panose="020B0604030504040204" pitchFamily="34" charset="0"/>
              <a:cs typeface="Tahoma" panose="020B0604030504040204" pitchFamily="34" charset="0"/>
            </a:endParaRPr>
          </a:p>
          <a:p>
            <a:pPr lvl="1">
              <a:lnSpc>
                <a:spcPct val="110000"/>
              </a:lnSpc>
              <a:buFont typeface="Wingdings" panose="05000000000000000000" pitchFamily="2" charset="2"/>
              <a:buChar char="n"/>
            </a:pPr>
            <a:r>
              <a:rPr lang="en-US" altLang="ja-JP" sz="2600" b="1" dirty="0">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rPr>
              <a:t>Improvement of responsiveness from each Region including replies, answers, remittance of Area Dues, etc.</a:t>
            </a:r>
            <a:endParaRPr lang="ja-JP" altLang="ja-JP" sz="2600" b="1" dirty="0">
              <a:solidFill>
                <a:schemeClr val="accent5">
                  <a:lumMod val="50000"/>
                </a:schemeClr>
              </a:solidFill>
              <a:latin typeface="Tahoma" panose="020B0604030504040204" pitchFamily="34" charset="0"/>
              <a:cs typeface="Tahoma" panose="020B0604030504040204" pitchFamily="34" charset="0"/>
            </a:endParaRPr>
          </a:p>
          <a:p>
            <a:pPr lvl="1">
              <a:lnSpc>
                <a:spcPct val="110000"/>
              </a:lnSpc>
              <a:buFont typeface="Wingdings" panose="05000000000000000000" pitchFamily="2" charset="2"/>
              <a:buChar char="n"/>
            </a:pPr>
            <a:r>
              <a:rPr lang="en-US" altLang="ja-JP" sz="2600" b="1" dirty="0">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rPr>
              <a:t>Quick assistance in times of natural disasters</a:t>
            </a:r>
            <a:endParaRPr lang="ja-JP" altLang="ja-JP" sz="2600" b="1" dirty="0">
              <a:solidFill>
                <a:schemeClr val="accent5">
                  <a:lumMod val="50000"/>
                </a:schemeClr>
              </a:solidFill>
              <a:latin typeface="Tahoma" panose="020B0604030504040204" pitchFamily="34" charset="0"/>
              <a:cs typeface="Tahoma" panose="020B0604030504040204" pitchFamily="34" charset="0"/>
            </a:endParaRPr>
          </a:p>
          <a:p>
            <a:pPr marL="0" indent="0">
              <a:lnSpc>
                <a:spcPct val="110000"/>
              </a:lnSpc>
              <a:buNone/>
            </a:pPr>
            <a:r>
              <a:rPr lang="en-US" altLang="ja-JP" sz="2600" b="1" dirty="0">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rPr>
              <a:t> </a:t>
            </a:r>
            <a:endParaRPr lang="ja-JP" altLang="ja-JP" sz="2600" b="1" dirty="0">
              <a:solidFill>
                <a:schemeClr val="accent5">
                  <a:lumMod val="50000"/>
                </a:schemeClr>
              </a:solidFill>
              <a:latin typeface="Tahoma" panose="020B0604030504040204" pitchFamily="34" charset="0"/>
              <a:cs typeface="Tahoma" panose="020B0604030504040204" pitchFamily="34" charset="0"/>
            </a:endParaRPr>
          </a:p>
          <a:p>
            <a:endParaRPr kumimoji="1" lang="ja-JP" altLang="en-US" dirty="0"/>
          </a:p>
        </p:txBody>
      </p:sp>
    </p:spTree>
    <p:extLst>
      <p:ext uri="{BB962C8B-B14F-4D97-AF65-F5344CB8AC3E}">
        <p14:creationId xmlns:p14="http://schemas.microsoft.com/office/powerpoint/2010/main" val="2420079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D607058-BEFC-4D0C-88B9-C972DE467DB7}"/>
              </a:ext>
            </a:extLst>
          </p:cNvPr>
          <p:cNvSpPr>
            <a:spLocks noGrp="1"/>
          </p:cNvSpPr>
          <p:nvPr>
            <p:ph type="title"/>
          </p:nvPr>
        </p:nvSpPr>
        <p:spPr>
          <a:xfrm>
            <a:off x="519793" y="972458"/>
            <a:ext cx="7944757" cy="1320800"/>
          </a:xfrm>
        </p:spPr>
        <p:txBody>
          <a:bodyPr>
            <a:normAutofit fontScale="90000"/>
          </a:bodyPr>
          <a:lstStyle/>
          <a:p>
            <a:pPr algn="ctr"/>
            <a:r>
              <a:rPr lang="en-US" altLang="ja-JP" sz="6700" b="1" dirty="0">
                <a:solidFill>
                  <a:schemeClr val="accent5">
                    <a:lumMod val="50000"/>
                  </a:schemeClr>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Contributions</a:t>
            </a:r>
            <a:br>
              <a:rPr lang="en-US" altLang="ja-JP" sz="6700" b="1" dirty="0">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rPr>
            </a:br>
            <a:br>
              <a:rPr lang="ja-JP" altLang="ja-JP" dirty="0"/>
            </a:br>
            <a:endParaRPr kumimoji="1" lang="ja-JP" altLang="en-US" b="1" dirty="0">
              <a:solidFill>
                <a:schemeClr val="accent5">
                  <a:lumMod val="50000"/>
                </a:schemeClr>
              </a:solidFill>
              <a:latin typeface="Tahoma" panose="020B0604030504040204" pitchFamily="34" charset="0"/>
              <a:cs typeface="Tahoma" panose="020B0604030504040204" pitchFamily="34" charset="0"/>
            </a:endParaRPr>
          </a:p>
        </p:txBody>
      </p:sp>
      <p:sp>
        <p:nvSpPr>
          <p:cNvPr id="3" name="コンテンツ プレースホルダー 2">
            <a:extLst>
              <a:ext uri="{FF2B5EF4-FFF2-40B4-BE49-F238E27FC236}">
                <a16:creationId xmlns:a16="http://schemas.microsoft.com/office/drawing/2014/main" id="{9169CF31-F15F-4D5C-88EA-AC30139DF11B}"/>
              </a:ext>
            </a:extLst>
          </p:cNvPr>
          <p:cNvSpPr>
            <a:spLocks noGrp="1"/>
          </p:cNvSpPr>
          <p:nvPr>
            <p:ph idx="1"/>
          </p:nvPr>
        </p:nvSpPr>
        <p:spPr>
          <a:xfrm>
            <a:off x="737507" y="2061029"/>
            <a:ext cx="7886700" cy="5254171"/>
          </a:xfrm>
        </p:spPr>
        <p:txBody>
          <a:bodyPr>
            <a:normAutofit/>
          </a:bodyPr>
          <a:lstStyle/>
          <a:p>
            <a:pPr lvl="1">
              <a:buFont typeface="Wingdings" panose="05000000000000000000" pitchFamily="2" charset="2"/>
              <a:buChar char="n"/>
            </a:pPr>
            <a:r>
              <a:rPr lang="en-US" altLang="ja-JP" sz="3200" b="1" dirty="0">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rPr>
              <a:t>All the Regions are requested to contribute all the projects(i.e. ASF, BF, EF, RBM, </a:t>
            </a:r>
            <a:r>
              <a:rPr lang="en-US" altLang="ja-JP" sz="3200" b="1" dirty="0" err="1">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rPr>
              <a:t>TOF</a:t>
            </a:r>
            <a:r>
              <a:rPr lang="en-US" altLang="ja-JP" sz="3200" b="1" dirty="0">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rPr>
              <a:t>, YES</a:t>
            </a:r>
            <a:r>
              <a:rPr lang="ja-JP" altLang="ja-JP" sz="3200" b="1" dirty="0">
                <a:solidFill>
                  <a:schemeClr val="accent5">
                    <a:lumMod val="50000"/>
                  </a:schemeClr>
                </a:solidFill>
                <a:latin typeface="Tahoma" panose="020B0604030504040204" pitchFamily="34" charset="0"/>
                <a:cs typeface="Tahoma" panose="020B0604030504040204" pitchFamily="34" charset="0"/>
              </a:rPr>
              <a:t>）</a:t>
            </a:r>
            <a:endParaRPr lang="en-US" altLang="ja-JP" sz="3200" b="1" dirty="0">
              <a:solidFill>
                <a:schemeClr val="accent5">
                  <a:lumMod val="50000"/>
                </a:schemeClr>
              </a:solidFill>
              <a:latin typeface="Tahoma" panose="020B0604030504040204" pitchFamily="34" charset="0"/>
              <a:cs typeface="Tahoma" panose="020B0604030504040204" pitchFamily="34" charset="0"/>
            </a:endParaRPr>
          </a:p>
          <a:p>
            <a:pPr lvl="1">
              <a:buFont typeface="Wingdings" panose="05000000000000000000" pitchFamily="2" charset="2"/>
              <a:buChar char="n"/>
            </a:pPr>
            <a:endParaRPr lang="ja-JP" altLang="ja-JP" sz="3200" b="1" dirty="0">
              <a:solidFill>
                <a:schemeClr val="accent5">
                  <a:lumMod val="50000"/>
                </a:schemeClr>
              </a:solidFill>
              <a:latin typeface="Tahoma" panose="020B0604030504040204" pitchFamily="34" charset="0"/>
              <a:cs typeface="Tahoma" panose="020B0604030504040204" pitchFamily="34" charset="0"/>
            </a:endParaRPr>
          </a:p>
          <a:p>
            <a:pPr lvl="1">
              <a:buFont typeface="Wingdings" panose="05000000000000000000" pitchFamily="2" charset="2"/>
              <a:buChar char="n"/>
            </a:pPr>
            <a:r>
              <a:rPr lang="en-US" altLang="ja-JP" sz="3200" b="1" dirty="0">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rPr>
              <a:t>Encourage the ASD in charge of each project to have each Region achieve the goal of contribution</a:t>
            </a:r>
            <a:endParaRPr lang="ja-JP" altLang="ja-JP" sz="3200" b="1" dirty="0">
              <a:solidFill>
                <a:schemeClr val="accent5">
                  <a:lumMod val="50000"/>
                </a:schemeClr>
              </a:solidFill>
              <a:latin typeface="Tahoma" panose="020B0604030504040204" pitchFamily="34" charset="0"/>
              <a:cs typeface="Tahoma" panose="020B0604030504040204" pitchFamily="34" charset="0"/>
            </a:endParaRPr>
          </a:p>
          <a:p>
            <a:pPr lvl="1">
              <a:buFont typeface="Wingdings" panose="05000000000000000000" pitchFamily="2" charset="2"/>
              <a:buChar char="n"/>
            </a:pPr>
            <a:endParaRPr lang="ja-JP" altLang="ja-JP" sz="3600" b="1" dirty="0">
              <a:solidFill>
                <a:schemeClr val="accent5">
                  <a:lumMod val="50000"/>
                </a:schemeClr>
              </a:solidFill>
              <a:latin typeface="Tahoma" panose="020B0604030504040204" pitchFamily="34" charset="0"/>
              <a:cs typeface="Tahoma" panose="020B0604030504040204" pitchFamily="34" charset="0"/>
            </a:endParaRPr>
          </a:p>
          <a:p>
            <a:endParaRPr kumimoji="1" lang="ja-JP" altLang="en-US" dirty="0"/>
          </a:p>
        </p:txBody>
      </p:sp>
    </p:spTree>
    <p:extLst>
      <p:ext uri="{BB962C8B-B14F-4D97-AF65-F5344CB8AC3E}">
        <p14:creationId xmlns:p14="http://schemas.microsoft.com/office/powerpoint/2010/main" val="2722912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D607058-BEFC-4D0C-88B9-C972DE467DB7}"/>
              </a:ext>
            </a:extLst>
          </p:cNvPr>
          <p:cNvSpPr>
            <a:spLocks noGrp="1"/>
          </p:cNvSpPr>
          <p:nvPr>
            <p:ph type="title"/>
          </p:nvPr>
        </p:nvSpPr>
        <p:spPr>
          <a:xfrm>
            <a:off x="519793" y="972458"/>
            <a:ext cx="7944757" cy="1320800"/>
          </a:xfrm>
        </p:spPr>
        <p:txBody>
          <a:bodyPr>
            <a:normAutofit fontScale="90000"/>
          </a:bodyPr>
          <a:lstStyle/>
          <a:p>
            <a:pPr algn="ctr"/>
            <a:r>
              <a:rPr lang="en-US" altLang="ja-JP" sz="6700" b="1" dirty="0">
                <a:solidFill>
                  <a:schemeClr val="accent5">
                    <a:lumMod val="50000"/>
                  </a:schemeClr>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Portalbuzz</a:t>
            </a:r>
            <a:br>
              <a:rPr lang="en-US" altLang="ja-JP" sz="6700" b="1" dirty="0">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rPr>
            </a:br>
            <a:br>
              <a:rPr lang="ja-JP" altLang="ja-JP" dirty="0"/>
            </a:br>
            <a:endParaRPr kumimoji="1" lang="ja-JP" altLang="en-US" b="1" dirty="0">
              <a:solidFill>
                <a:schemeClr val="accent5">
                  <a:lumMod val="50000"/>
                </a:schemeClr>
              </a:solidFill>
              <a:latin typeface="Tahoma" panose="020B0604030504040204" pitchFamily="34" charset="0"/>
              <a:cs typeface="Tahoma" panose="020B0604030504040204" pitchFamily="34" charset="0"/>
            </a:endParaRPr>
          </a:p>
        </p:txBody>
      </p:sp>
      <p:sp>
        <p:nvSpPr>
          <p:cNvPr id="3" name="コンテンツ プレースホルダー 2">
            <a:extLst>
              <a:ext uri="{FF2B5EF4-FFF2-40B4-BE49-F238E27FC236}">
                <a16:creationId xmlns:a16="http://schemas.microsoft.com/office/drawing/2014/main" id="{9169CF31-F15F-4D5C-88EA-AC30139DF11B}"/>
              </a:ext>
            </a:extLst>
          </p:cNvPr>
          <p:cNvSpPr>
            <a:spLocks noGrp="1"/>
          </p:cNvSpPr>
          <p:nvPr>
            <p:ph idx="1"/>
          </p:nvPr>
        </p:nvSpPr>
        <p:spPr>
          <a:xfrm>
            <a:off x="737507" y="2061029"/>
            <a:ext cx="7886700" cy="5254171"/>
          </a:xfrm>
        </p:spPr>
        <p:txBody>
          <a:bodyPr>
            <a:normAutofit/>
          </a:bodyPr>
          <a:lstStyle/>
          <a:p>
            <a:pPr lvl="1">
              <a:buFont typeface="Wingdings" panose="05000000000000000000" pitchFamily="2" charset="2"/>
              <a:buChar char="n"/>
            </a:pPr>
            <a:r>
              <a:rPr lang="en-US" altLang="ja-JP" sz="4000" b="1" dirty="0">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rPr>
              <a:t>To start the Portalbuzz in the Region where it is not in use yet.</a:t>
            </a:r>
          </a:p>
          <a:p>
            <a:pPr lvl="1">
              <a:buFont typeface="Wingdings" panose="05000000000000000000" pitchFamily="2" charset="2"/>
              <a:buChar char="n"/>
            </a:pPr>
            <a:endParaRPr lang="en-US" altLang="ja-JP" sz="4000" b="1" dirty="0">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endParaRPr>
          </a:p>
          <a:p>
            <a:pPr marL="914400" lvl="2" indent="696913">
              <a:buNone/>
            </a:pPr>
            <a:r>
              <a:rPr lang="en-US" altLang="ja-JP" sz="3600" b="1" dirty="0">
                <a:solidFill>
                  <a:srgbClr val="00B050"/>
                </a:solidFill>
                <a:latin typeface="Tahoma" panose="020B0604030504040204" pitchFamily="34" charset="0"/>
                <a:cs typeface="Tahoma" panose="020B0604030504040204" pitchFamily="34" charset="0"/>
              </a:rPr>
              <a:t>Japan West</a:t>
            </a:r>
          </a:p>
          <a:p>
            <a:pPr marL="914400" lvl="2" indent="696913">
              <a:buNone/>
            </a:pPr>
            <a:r>
              <a:rPr lang="en-US" altLang="ja-JP" sz="3600" b="1" dirty="0">
                <a:solidFill>
                  <a:srgbClr val="00B050"/>
                </a:solidFill>
                <a:latin typeface="Tahoma" panose="020B0604030504040204" pitchFamily="34" charset="0"/>
                <a:cs typeface="Tahoma" panose="020B0604030504040204" pitchFamily="34" charset="0"/>
              </a:rPr>
              <a:t>Philippines</a:t>
            </a:r>
          </a:p>
          <a:p>
            <a:pPr marL="914400" lvl="2" indent="696913">
              <a:buNone/>
            </a:pPr>
            <a:r>
              <a:rPr lang="en-US" altLang="ja-JP" sz="3600" b="1" dirty="0">
                <a:solidFill>
                  <a:srgbClr val="00B050"/>
                </a:solidFill>
                <a:latin typeface="Tahoma" panose="020B0604030504040204" pitchFamily="34" charset="0"/>
                <a:cs typeface="Tahoma" panose="020B0604030504040204" pitchFamily="34" charset="0"/>
              </a:rPr>
              <a:t>SEA</a:t>
            </a:r>
            <a:endParaRPr lang="ja-JP" altLang="ja-JP" sz="3600" b="1" dirty="0">
              <a:solidFill>
                <a:srgbClr val="00B050"/>
              </a:solidFill>
              <a:latin typeface="Tahoma" panose="020B0604030504040204" pitchFamily="34" charset="0"/>
              <a:cs typeface="Tahoma" panose="020B0604030504040204" pitchFamily="34" charset="0"/>
            </a:endParaRPr>
          </a:p>
          <a:p>
            <a:endParaRPr kumimoji="1" lang="ja-JP" altLang="en-US" dirty="0"/>
          </a:p>
        </p:txBody>
      </p:sp>
    </p:spTree>
    <p:extLst>
      <p:ext uri="{BB962C8B-B14F-4D97-AF65-F5344CB8AC3E}">
        <p14:creationId xmlns:p14="http://schemas.microsoft.com/office/powerpoint/2010/main" val="1900670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 calcmode="lin" valueType="num">
                                      <p:cBhvr additive="base">
                                        <p:cTn id="1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 calcmode="lin" valueType="num">
                                      <p:cBhvr additive="base">
                                        <p:cTn id="1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D607058-BEFC-4D0C-88B9-C972DE467DB7}"/>
              </a:ext>
            </a:extLst>
          </p:cNvPr>
          <p:cNvSpPr>
            <a:spLocks noGrp="1"/>
          </p:cNvSpPr>
          <p:nvPr>
            <p:ph type="title"/>
          </p:nvPr>
        </p:nvSpPr>
        <p:spPr>
          <a:xfrm>
            <a:off x="519793" y="972458"/>
            <a:ext cx="7944757" cy="1320800"/>
          </a:xfrm>
        </p:spPr>
        <p:txBody>
          <a:bodyPr>
            <a:normAutofit fontScale="90000"/>
          </a:bodyPr>
          <a:lstStyle/>
          <a:p>
            <a:pPr algn="ctr"/>
            <a:r>
              <a:rPr lang="en-US" altLang="ja-JP" sz="6700" b="1" dirty="0">
                <a:solidFill>
                  <a:schemeClr val="accent5">
                    <a:lumMod val="50000"/>
                  </a:schemeClr>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LTOD</a:t>
            </a:r>
            <a:br>
              <a:rPr lang="en-US" altLang="ja-JP" sz="6700" b="1" dirty="0">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rPr>
            </a:br>
            <a:br>
              <a:rPr lang="ja-JP" altLang="ja-JP" dirty="0"/>
            </a:br>
            <a:endParaRPr kumimoji="1" lang="ja-JP" altLang="en-US" b="1" dirty="0">
              <a:solidFill>
                <a:schemeClr val="accent5">
                  <a:lumMod val="50000"/>
                </a:schemeClr>
              </a:solidFill>
              <a:latin typeface="Tahoma" panose="020B0604030504040204" pitchFamily="34" charset="0"/>
              <a:cs typeface="Tahoma" panose="020B0604030504040204" pitchFamily="34" charset="0"/>
            </a:endParaRPr>
          </a:p>
        </p:txBody>
      </p:sp>
      <p:sp>
        <p:nvSpPr>
          <p:cNvPr id="3" name="コンテンツ プレースホルダー 2">
            <a:extLst>
              <a:ext uri="{FF2B5EF4-FFF2-40B4-BE49-F238E27FC236}">
                <a16:creationId xmlns:a16="http://schemas.microsoft.com/office/drawing/2014/main" id="{9169CF31-F15F-4D5C-88EA-AC30139DF11B}"/>
              </a:ext>
            </a:extLst>
          </p:cNvPr>
          <p:cNvSpPr>
            <a:spLocks noGrp="1"/>
          </p:cNvSpPr>
          <p:nvPr>
            <p:ph idx="1"/>
          </p:nvPr>
        </p:nvSpPr>
        <p:spPr>
          <a:xfrm>
            <a:off x="737507" y="2061029"/>
            <a:ext cx="7886700" cy="5254171"/>
          </a:xfrm>
        </p:spPr>
        <p:txBody>
          <a:bodyPr>
            <a:normAutofit/>
          </a:bodyPr>
          <a:lstStyle/>
          <a:p>
            <a:pPr lvl="1">
              <a:buFont typeface="Wingdings" panose="05000000000000000000" pitchFamily="2" charset="2"/>
              <a:buChar char="n"/>
            </a:pPr>
            <a:r>
              <a:rPr lang="en-US" altLang="ja-JP" sz="3600" b="1" dirty="0">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rPr>
              <a:t>Assist the Region in need of support and cooperation</a:t>
            </a:r>
            <a:endParaRPr lang="ja-JP" altLang="ja-JP" sz="3600" b="1" dirty="0">
              <a:solidFill>
                <a:schemeClr val="accent5">
                  <a:lumMod val="50000"/>
                </a:schemeClr>
              </a:solidFill>
              <a:latin typeface="Tahoma" panose="020B0604030504040204" pitchFamily="34" charset="0"/>
              <a:cs typeface="Tahoma" panose="020B0604030504040204" pitchFamily="34" charset="0"/>
            </a:endParaRPr>
          </a:p>
          <a:p>
            <a:pPr lvl="1">
              <a:buFont typeface="Wingdings" panose="05000000000000000000" pitchFamily="2" charset="2"/>
              <a:buChar char="n"/>
            </a:pPr>
            <a:r>
              <a:rPr lang="en-US" altLang="ja-JP" sz="3600" b="1" dirty="0">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rPr>
              <a:t>Promote utilization of GOLD 2.0 </a:t>
            </a:r>
            <a:endParaRPr lang="ja-JP" altLang="ja-JP" sz="3600" b="1" dirty="0">
              <a:solidFill>
                <a:schemeClr val="accent5">
                  <a:lumMod val="50000"/>
                </a:schemeClr>
              </a:solidFill>
              <a:latin typeface="Tahoma" panose="020B0604030504040204" pitchFamily="34" charset="0"/>
              <a:cs typeface="Tahoma" panose="020B0604030504040204" pitchFamily="34" charset="0"/>
            </a:endParaRPr>
          </a:p>
          <a:p>
            <a:pPr lvl="1">
              <a:buFont typeface="Wingdings" panose="05000000000000000000" pitchFamily="2" charset="2"/>
              <a:buChar char="n"/>
            </a:pPr>
            <a:r>
              <a:rPr lang="en-US" altLang="ja-JP" sz="3600" b="1" dirty="0">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rPr>
              <a:t>Strengthen the </a:t>
            </a:r>
            <a:r>
              <a:rPr lang="en-US" altLang="ja-JP" sz="3600" b="1" dirty="0" err="1">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rPr>
              <a:t>RDE</a:t>
            </a:r>
            <a:r>
              <a:rPr lang="en-US" altLang="ja-JP" sz="3600" b="1" dirty="0">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rPr>
              <a:t> training </a:t>
            </a:r>
            <a:endParaRPr lang="ja-JP" altLang="ja-JP" sz="3600" b="1" dirty="0">
              <a:solidFill>
                <a:schemeClr val="accent5">
                  <a:lumMod val="50000"/>
                </a:schemeClr>
              </a:solidFill>
              <a:latin typeface="Tahoma" panose="020B0604030504040204" pitchFamily="34" charset="0"/>
              <a:cs typeface="Tahoma" panose="020B0604030504040204" pitchFamily="34" charset="0"/>
            </a:endParaRPr>
          </a:p>
          <a:p>
            <a:endParaRPr kumimoji="1" lang="ja-JP" altLang="en-US" dirty="0"/>
          </a:p>
        </p:txBody>
      </p:sp>
    </p:spTree>
    <p:extLst>
      <p:ext uri="{BB962C8B-B14F-4D97-AF65-F5344CB8AC3E}">
        <p14:creationId xmlns:p14="http://schemas.microsoft.com/office/powerpoint/2010/main" val="1850188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D607058-BEFC-4D0C-88B9-C972DE467DB7}"/>
              </a:ext>
            </a:extLst>
          </p:cNvPr>
          <p:cNvSpPr>
            <a:spLocks noGrp="1"/>
          </p:cNvSpPr>
          <p:nvPr>
            <p:ph type="title"/>
          </p:nvPr>
        </p:nvSpPr>
        <p:spPr>
          <a:xfrm>
            <a:off x="519793" y="972458"/>
            <a:ext cx="7944757" cy="1320800"/>
          </a:xfrm>
        </p:spPr>
        <p:txBody>
          <a:bodyPr>
            <a:normAutofit fontScale="90000"/>
          </a:bodyPr>
          <a:lstStyle/>
          <a:p>
            <a:pPr algn="ctr"/>
            <a:r>
              <a:rPr lang="en-US" altLang="ja-JP" sz="6700" b="1" dirty="0">
                <a:solidFill>
                  <a:schemeClr val="accent5">
                    <a:lumMod val="50000"/>
                  </a:schemeClr>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Youth Activities</a:t>
            </a:r>
            <a:br>
              <a:rPr lang="en-US" altLang="ja-JP" sz="6700" b="1" dirty="0">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rPr>
            </a:br>
            <a:br>
              <a:rPr lang="ja-JP" altLang="ja-JP" dirty="0"/>
            </a:br>
            <a:endParaRPr kumimoji="1" lang="ja-JP" altLang="en-US" b="1" dirty="0">
              <a:solidFill>
                <a:schemeClr val="accent5">
                  <a:lumMod val="50000"/>
                </a:schemeClr>
              </a:solidFill>
              <a:latin typeface="Tahoma" panose="020B0604030504040204" pitchFamily="34" charset="0"/>
              <a:cs typeface="Tahoma" panose="020B0604030504040204" pitchFamily="34" charset="0"/>
            </a:endParaRPr>
          </a:p>
        </p:txBody>
      </p:sp>
      <p:sp>
        <p:nvSpPr>
          <p:cNvPr id="3" name="コンテンツ プレースホルダー 2">
            <a:extLst>
              <a:ext uri="{FF2B5EF4-FFF2-40B4-BE49-F238E27FC236}">
                <a16:creationId xmlns:a16="http://schemas.microsoft.com/office/drawing/2014/main" id="{9169CF31-F15F-4D5C-88EA-AC30139DF11B}"/>
              </a:ext>
            </a:extLst>
          </p:cNvPr>
          <p:cNvSpPr>
            <a:spLocks noGrp="1"/>
          </p:cNvSpPr>
          <p:nvPr>
            <p:ph idx="1"/>
          </p:nvPr>
        </p:nvSpPr>
        <p:spPr>
          <a:xfrm>
            <a:off x="737507" y="2061029"/>
            <a:ext cx="7886700" cy="5254171"/>
          </a:xfrm>
        </p:spPr>
        <p:txBody>
          <a:bodyPr>
            <a:normAutofit/>
          </a:bodyPr>
          <a:lstStyle/>
          <a:p>
            <a:pPr lvl="1">
              <a:buFont typeface="Wingdings" panose="05000000000000000000" pitchFamily="2" charset="2"/>
              <a:buChar char="n"/>
            </a:pPr>
            <a:r>
              <a:rPr lang="en-US" altLang="ja-JP" sz="3600" b="1" dirty="0">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rPr>
              <a:t>Promote STEP and YEEP</a:t>
            </a:r>
            <a:endParaRPr lang="ja-JP" altLang="ja-JP" sz="3600" b="1" dirty="0">
              <a:solidFill>
                <a:schemeClr val="accent5">
                  <a:lumMod val="50000"/>
                </a:schemeClr>
              </a:solidFill>
              <a:latin typeface="Tahoma" panose="020B0604030504040204" pitchFamily="34" charset="0"/>
              <a:cs typeface="Tahoma" panose="020B0604030504040204" pitchFamily="34" charset="0"/>
            </a:endParaRPr>
          </a:p>
          <a:p>
            <a:pPr lvl="1">
              <a:buFont typeface="Wingdings" panose="05000000000000000000" pitchFamily="2" charset="2"/>
              <a:buChar char="n"/>
            </a:pPr>
            <a:r>
              <a:rPr lang="en-US" altLang="ja-JP" sz="3600" b="1" dirty="0">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rPr>
              <a:t>Support a new Youth Club establishment</a:t>
            </a:r>
            <a:endParaRPr lang="ja-JP" altLang="ja-JP" sz="3600" b="1" dirty="0">
              <a:solidFill>
                <a:schemeClr val="accent5">
                  <a:lumMod val="50000"/>
                </a:schemeClr>
              </a:solidFill>
              <a:latin typeface="Tahoma" panose="020B0604030504040204" pitchFamily="34" charset="0"/>
              <a:cs typeface="Tahoma" panose="020B0604030504040204" pitchFamily="34" charset="0"/>
            </a:endParaRPr>
          </a:p>
          <a:p>
            <a:pPr lvl="1">
              <a:buFont typeface="Wingdings" panose="05000000000000000000" pitchFamily="2" charset="2"/>
              <a:buChar char="n"/>
            </a:pPr>
            <a:r>
              <a:rPr lang="en-US" altLang="ja-JP" sz="3600" b="1" dirty="0">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rPr>
              <a:t>Encourage participation in the </a:t>
            </a:r>
            <a:r>
              <a:rPr lang="en-US" altLang="ja-JP" sz="3600" b="1" dirty="0" err="1">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rPr>
              <a:t>AYC</a:t>
            </a:r>
            <a:r>
              <a:rPr lang="en-US" altLang="ja-JP" sz="3600" b="1" dirty="0">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rPr>
              <a:t> 2019</a:t>
            </a:r>
            <a:endParaRPr lang="ja-JP" altLang="ja-JP" sz="3600" b="1" dirty="0">
              <a:solidFill>
                <a:schemeClr val="accent5">
                  <a:lumMod val="50000"/>
                </a:schemeClr>
              </a:solidFill>
              <a:latin typeface="Tahoma" panose="020B0604030504040204" pitchFamily="34" charset="0"/>
              <a:cs typeface="Tahoma" panose="020B0604030504040204" pitchFamily="34" charset="0"/>
            </a:endParaRPr>
          </a:p>
          <a:p>
            <a:endParaRPr kumimoji="1" lang="ja-JP" altLang="en-US" dirty="0"/>
          </a:p>
        </p:txBody>
      </p:sp>
    </p:spTree>
    <p:extLst>
      <p:ext uri="{BB962C8B-B14F-4D97-AF65-F5344CB8AC3E}">
        <p14:creationId xmlns:p14="http://schemas.microsoft.com/office/powerpoint/2010/main" val="4005927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120DC13-7DFD-407C-80D9-258C2679D5AD}"/>
              </a:ext>
            </a:extLst>
          </p:cNvPr>
          <p:cNvSpPr>
            <a:spLocks noGrp="1"/>
          </p:cNvSpPr>
          <p:nvPr>
            <p:ph type="title"/>
          </p:nvPr>
        </p:nvSpPr>
        <p:spPr>
          <a:xfrm>
            <a:off x="628650" y="167007"/>
            <a:ext cx="7886700" cy="739774"/>
          </a:xfrm>
        </p:spPr>
        <p:txBody>
          <a:bodyPr/>
          <a:lstStyle/>
          <a:p>
            <a:r>
              <a:rPr kumimoji="1" lang="en-US" altLang="ja-JP" b="1" dirty="0">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rPr>
              <a:t>SAS Criteria for 2018-2019</a:t>
            </a:r>
            <a:endParaRPr kumimoji="1" lang="ja-JP" altLang="en-US" b="1" dirty="0">
              <a:solidFill>
                <a:schemeClr val="accent5">
                  <a:lumMod val="50000"/>
                </a:schemeClr>
              </a:solidFill>
              <a:latin typeface="Tahoma" panose="020B0604030504040204" pitchFamily="34" charset="0"/>
              <a:cs typeface="Tahoma" panose="020B0604030504040204" pitchFamily="34" charset="0"/>
            </a:endParaRPr>
          </a:p>
        </p:txBody>
      </p:sp>
      <p:pic>
        <p:nvPicPr>
          <p:cNvPr id="4" name="図 3">
            <a:extLst>
              <a:ext uri="{FF2B5EF4-FFF2-40B4-BE49-F238E27FC236}">
                <a16:creationId xmlns:a16="http://schemas.microsoft.com/office/drawing/2014/main" id="{777ECC0B-6742-4F00-86E7-D3903604305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839324" y="906294"/>
            <a:ext cx="5729875" cy="5784699"/>
          </a:xfrm>
          <a:prstGeom prst="rect">
            <a:avLst/>
          </a:prstGeom>
        </p:spPr>
      </p:pic>
    </p:spTree>
    <p:extLst>
      <p:ext uri="{BB962C8B-B14F-4D97-AF65-F5344CB8AC3E}">
        <p14:creationId xmlns:p14="http://schemas.microsoft.com/office/powerpoint/2010/main" val="772414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EE8EC901-116D-480D-9996-72C743CD099C}"/>
              </a:ext>
            </a:extLst>
          </p:cNvPr>
          <p:cNvSpPr>
            <a:spLocks noGrp="1" noChangeArrowheads="1"/>
          </p:cNvSpPr>
          <p:nvPr>
            <p:ph type="ctrTitle"/>
          </p:nvPr>
        </p:nvSpPr>
        <p:spPr>
          <a:xfrm>
            <a:off x="323850" y="2200275"/>
            <a:ext cx="7993063" cy="2230438"/>
          </a:xfrm>
        </p:spPr>
        <p:txBody>
          <a:bodyPr rtlCol="0">
            <a:normAutofit fontScale="90000"/>
          </a:bodyPr>
          <a:lstStyle/>
          <a:p>
            <a:pPr eaLnBrk="1" fontAlgn="auto" hangingPunct="1">
              <a:spcAft>
                <a:spcPts val="0"/>
              </a:spcAft>
              <a:defRPr/>
            </a:pPr>
            <a:br>
              <a:rPr lang="en-US" altLang="ja-JP" sz="3200" b="1" dirty="0">
                <a:solidFill>
                  <a:schemeClr val="hlink"/>
                </a:solidFill>
                <a:effectLst>
                  <a:outerShdw blurRad="38100" dist="38100" dir="2700000" algn="tl">
                    <a:srgbClr val="C0C0C0"/>
                  </a:outerShdw>
                </a:effectLst>
                <a:latin typeface="Tahoma" panose="020B0604030504040204" pitchFamily="34" charset="0"/>
              </a:rPr>
            </a:br>
            <a:br>
              <a:rPr lang="en-US" altLang="ja-JP" sz="2800" b="1" dirty="0">
                <a:effectLst>
                  <a:outerShdw blurRad="38100" dist="38100" dir="2700000" algn="tl">
                    <a:srgbClr val="C0C0C0"/>
                  </a:outerShdw>
                </a:effectLst>
                <a:latin typeface="Tahoma" panose="020B0604030504040204" pitchFamily="34" charset="0"/>
              </a:rPr>
            </a:br>
            <a:r>
              <a:rPr lang="en-US" altLang="ja-JP" sz="6000" b="1" dirty="0">
                <a:solidFill>
                  <a:schemeClr val="accent5">
                    <a:lumMod val="50000"/>
                  </a:schemeClr>
                </a:solidFill>
                <a:effectLst>
                  <a:outerShdw blurRad="38100" dist="38100" dir="2700000" algn="tl">
                    <a:srgbClr val="C0C0C0"/>
                  </a:outerShdw>
                </a:effectLst>
                <a:latin typeface="Tahoma" panose="020B0604030504040204" pitchFamily="34" charset="0"/>
              </a:rPr>
              <a:t>2019</a:t>
            </a:r>
            <a:br>
              <a:rPr lang="en-US" altLang="ja-JP" sz="6000" b="1" dirty="0">
                <a:solidFill>
                  <a:schemeClr val="accent5">
                    <a:lumMod val="50000"/>
                  </a:schemeClr>
                </a:solidFill>
                <a:effectLst>
                  <a:outerShdw blurRad="38100" dist="38100" dir="2700000" algn="tl">
                    <a:srgbClr val="C0C0C0"/>
                  </a:outerShdw>
                </a:effectLst>
                <a:latin typeface="Tahoma" panose="020B0604030504040204" pitchFamily="34" charset="0"/>
              </a:rPr>
            </a:br>
            <a:r>
              <a:rPr lang="en-US" altLang="ja-JP" sz="6000" b="1" dirty="0">
                <a:solidFill>
                  <a:schemeClr val="accent5">
                    <a:lumMod val="50000"/>
                  </a:schemeClr>
                </a:solidFill>
                <a:effectLst>
                  <a:outerShdw blurRad="38100" dist="38100" dir="2700000" algn="tl">
                    <a:srgbClr val="C0C0C0"/>
                  </a:outerShdw>
                </a:effectLst>
                <a:latin typeface="Tahoma" panose="020B0604030504040204" pitchFamily="34" charset="0"/>
              </a:rPr>
              <a:t>28</a:t>
            </a:r>
            <a:r>
              <a:rPr lang="en-US" altLang="ja-JP" sz="6000" b="1" baseline="30000" dirty="0">
                <a:solidFill>
                  <a:schemeClr val="accent5">
                    <a:lumMod val="50000"/>
                  </a:schemeClr>
                </a:solidFill>
                <a:effectLst>
                  <a:outerShdw blurRad="38100" dist="38100" dir="2700000" algn="tl">
                    <a:srgbClr val="C0C0C0"/>
                  </a:outerShdw>
                </a:effectLst>
                <a:latin typeface="Tahoma" panose="020B0604030504040204" pitchFamily="34" charset="0"/>
              </a:rPr>
              <a:t>th</a:t>
            </a:r>
            <a:r>
              <a:rPr lang="en-US" altLang="ja-JP" sz="6000" b="1" dirty="0">
                <a:solidFill>
                  <a:schemeClr val="accent5">
                    <a:lumMod val="50000"/>
                  </a:schemeClr>
                </a:solidFill>
                <a:effectLst>
                  <a:outerShdw blurRad="38100" dist="38100" dir="2700000" algn="tl">
                    <a:srgbClr val="C0C0C0"/>
                  </a:outerShdw>
                </a:effectLst>
                <a:latin typeface="Tahoma" panose="020B0604030504040204" pitchFamily="34" charset="0"/>
              </a:rPr>
              <a:t> Asia Pacific Area</a:t>
            </a:r>
            <a:br>
              <a:rPr lang="en-US" altLang="ja-JP" sz="6000" b="1" dirty="0">
                <a:solidFill>
                  <a:schemeClr val="accent5">
                    <a:lumMod val="50000"/>
                  </a:schemeClr>
                </a:solidFill>
                <a:effectLst>
                  <a:outerShdw blurRad="38100" dist="38100" dir="2700000" algn="tl">
                    <a:srgbClr val="C0C0C0"/>
                  </a:outerShdw>
                </a:effectLst>
                <a:latin typeface="Tahoma" panose="020B0604030504040204" pitchFamily="34" charset="0"/>
              </a:rPr>
            </a:br>
            <a:r>
              <a:rPr lang="en-US" altLang="ja-JP" sz="6000" b="1" dirty="0">
                <a:solidFill>
                  <a:schemeClr val="accent5">
                    <a:lumMod val="50000"/>
                  </a:schemeClr>
                </a:solidFill>
                <a:effectLst>
                  <a:outerShdw blurRad="38100" dist="38100" dir="2700000" algn="tl">
                    <a:srgbClr val="C0C0C0"/>
                  </a:outerShdw>
                </a:effectLst>
                <a:latin typeface="Tahoma" panose="020B0604030504040204" pitchFamily="34" charset="0"/>
              </a:rPr>
              <a:t>Convention</a:t>
            </a:r>
            <a:endParaRPr lang="en-US" altLang="ja-JP" sz="6000" b="1" dirty="0">
              <a:solidFill>
                <a:schemeClr val="accent5">
                  <a:lumMod val="50000"/>
                </a:schemeClr>
              </a:solidFill>
              <a:latin typeface="Tahoma" panose="020B0604030504040204" pitchFamily="34" charset="0"/>
            </a:endParaRPr>
          </a:p>
        </p:txBody>
      </p:sp>
      <p:sp>
        <p:nvSpPr>
          <p:cNvPr id="16387" name="サブタイトル 1">
            <a:extLst>
              <a:ext uri="{FF2B5EF4-FFF2-40B4-BE49-F238E27FC236}">
                <a16:creationId xmlns:a16="http://schemas.microsoft.com/office/drawing/2014/main" id="{CD5BBC63-F9BC-4A8F-85D7-8EBB0A57F64E}"/>
              </a:ext>
            </a:extLst>
          </p:cNvPr>
          <p:cNvSpPr>
            <a:spLocks noGrp="1" noChangeArrowheads="1"/>
          </p:cNvSpPr>
          <p:nvPr>
            <p:ph type="subTitle" idx="1"/>
          </p:nvPr>
        </p:nvSpPr>
        <p:spPr/>
        <p:txBody>
          <a:bodyPr/>
          <a:lstStyle/>
          <a:p>
            <a:pPr eaLnBrk="1" hangingPunct="1"/>
            <a:endParaRPr lang="ja-JP" altLang="en-US"/>
          </a:p>
        </p:txBody>
      </p:sp>
      <p:pic>
        <p:nvPicPr>
          <p:cNvPr id="3" name="図 2">
            <a:extLst>
              <a:ext uri="{FF2B5EF4-FFF2-40B4-BE49-F238E27FC236}">
                <a16:creationId xmlns:a16="http://schemas.microsoft.com/office/drawing/2014/main" id="{DA21C800-B106-49E2-ABAA-CF81446D04B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76084" y="119302"/>
            <a:ext cx="8444066" cy="6619396"/>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3">
            <a:extLst>
              <a:ext uri="{FF2B5EF4-FFF2-40B4-BE49-F238E27FC236}">
                <a16:creationId xmlns:a16="http://schemas.microsoft.com/office/drawing/2014/main" id="{0CA84CD7-BCB6-47B3-973B-DD2EDA3929E5}"/>
              </a:ext>
            </a:extLst>
          </p:cNvPr>
          <p:cNvSpPr>
            <a:spLocks noGrp="1" noChangeArrowheads="1"/>
          </p:cNvSpPr>
          <p:nvPr>
            <p:ph idx="1"/>
          </p:nvPr>
        </p:nvSpPr>
        <p:spPr>
          <a:xfrm>
            <a:off x="684213" y="1052513"/>
            <a:ext cx="7848600" cy="4497387"/>
          </a:xfrm>
          <a:solidFill>
            <a:schemeClr val="bg1"/>
          </a:solidFill>
        </p:spPr>
        <p:txBody>
          <a:bodyPr rtlCol="0">
            <a:normAutofit lnSpcReduction="10000"/>
          </a:bodyPr>
          <a:lstStyle/>
          <a:p>
            <a:pPr eaLnBrk="1" fontAlgn="auto" hangingPunct="1">
              <a:spcAft>
                <a:spcPts val="0"/>
              </a:spcAft>
              <a:buFontTx/>
              <a:buNone/>
              <a:defRPr/>
            </a:pPr>
            <a:endParaRPr lang="en-US" altLang="ja-JP" sz="3600" b="1" dirty="0">
              <a:latin typeface="Tahoma" panose="020B0604030504040204" pitchFamily="34" charset="0"/>
            </a:endParaRPr>
          </a:p>
          <a:p>
            <a:pPr marL="0" indent="0" eaLnBrk="1" fontAlgn="auto" hangingPunct="1">
              <a:spcAft>
                <a:spcPts val="0"/>
              </a:spcAft>
              <a:buFont typeface="Arial" panose="020B0604020202020204" pitchFamily="34" charset="0"/>
              <a:buNone/>
              <a:defRPr/>
            </a:pPr>
            <a:r>
              <a:rPr lang="en-US" altLang="ja-JP" sz="4000" b="1" dirty="0">
                <a:solidFill>
                  <a:schemeClr val="accent5">
                    <a:lumMod val="50000"/>
                  </a:schemeClr>
                </a:solidFill>
                <a:effectLst>
                  <a:outerShdw blurRad="38100" dist="38100" dir="2700000" algn="tl">
                    <a:srgbClr val="000000">
                      <a:alpha val="43137"/>
                    </a:srgbClr>
                  </a:outerShdw>
                </a:effectLst>
                <a:latin typeface="Tahoma" panose="020B0604030504040204" pitchFamily="34" charset="0"/>
              </a:rPr>
              <a:t>On:</a:t>
            </a:r>
          </a:p>
          <a:p>
            <a:pPr eaLnBrk="1" fontAlgn="auto" hangingPunct="1">
              <a:spcAft>
                <a:spcPts val="0"/>
              </a:spcAft>
              <a:buFontTx/>
              <a:buNone/>
              <a:defRPr/>
            </a:pPr>
            <a:r>
              <a:rPr lang="en-US" altLang="ja-JP" sz="4000" b="1" dirty="0">
                <a:solidFill>
                  <a:schemeClr val="accent5">
                    <a:lumMod val="50000"/>
                  </a:schemeClr>
                </a:solidFill>
                <a:effectLst>
                  <a:outerShdw blurRad="38100" dist="38100" dir="2700000" algn="tl">
                    <a:srgbClr val="000000">
                      <a:alpha val="43137"/>
                    </a:srgbClr>
                  </a:outerShdw>
                </a:effectLst>
                <a:latin typeface="Tahoma" panose="020B0604030504040204" pitchFamily="34" charset="0"/>
              </a:rPr>
              <a:t>	19 (Fri)- 21(Sun) July, 2019</a:t>
            </a:r>
          </a:p>
          <a:p>
            <a:pPr eaLnBrk="1" fontAlgn="auto" hangingPunct="1">
              <a:spcAft>
                <a:spcPts val="0"/>
              </a:spcAft>
              <a:buFontTx/>
              <a:buNone/>
              <a:defRPr/>
            </a:pPr>
            <a:endParaRPr lang="en-US" altLang="ja-JP" sz="4000" b="1" dirty="0">
              <a:solidFill>
                <a:schemeClr val="accent5">
                  <a:lumMod val="50000"/>
                </a:schemeClr>
              </a:solidFill>
              <a:effectLst>
                <a:outerShdw blurRad="38100" dist="38100" dir="2700000" algn="tl">
                  <a:srgbClr val="000000">
                    <a:alpha val="43137"/>
                  </a:srgbClr>
                </a:outerShdw>
              </a:effectLst>
              <a:latin typeface="Tahoma" panose="020B0604030504040204" pitchFamily="34" charset="0"/>
            </a:endParaRPr>
          </a:p>
          <a:p>
            <a:pPr marL="0" indent="0" eaLnBrk="1" fontAlgn="auto" hangingPunct="1">
              <a:spcAft>
                <a:spcPts val="0"/>
              </a:spcAft>
              <a:buFont typeface="Arial" panose="020B0604020202020204" pitchFamily="34" charset="0"/>
              <a:buNone/>
              <a:defRPr/>
            </a:pPr>
            <a:r>
              <a:rPr lang="en-US" altLang="ja-JP" sz="4000" b="1" dirty="0">
                <a:solidFill>
                  <a:schemeClr val="accent5">
                    <a:lumMod val="50000"/>
                  </a:schemeClr>
                </a:solidFill>
                <a:effectLst>
                  <a:outerShdw blurRad="38100" dist="38100" dir="2700000" algn="tl">
                    <a:srgbClr val="000000">
                      <a:alpha val="43137"/>
                    </a:srgbClr>
                  </a:outerShdw>
                </a:effectLst>
                <a:latin typeface="Tahoma" panose="020B0604030504040204" pitchFamily="34" charset="0"/>
              </a:rPr>
              <a:t>At:</a:t>
            </a:r>
          </a:p>
          <a:p>
            <a:pPr eaLnBrk="1" fontAlgn="auto" hangingPunct="1">
              <a:spcAft>
                <a:spcPts val="0"/>
              </a:spcAft>
              <a:buFontTx/>
              <a:buNone/>
              <a:defRPr/>
            </a:pPr>
            <a:r>
              <a:rPr lang="en-US" altLang="ja-JP" sz="4000" b="1" dirty="0">
                <a:solidFill>
                  <a:schemeClr val="accent5">
                    <a:lumMod val="50000"/>
                  </a:schemeClr>
                </a:solidFill>
                <a:effectLst>
                  <a:outerShdw blurRad="38100" dist="38100" dir="2700000" algn="tl">
                    <a:srgbClr val="000000">
                      <a:alpha val="43137"/>
                    </a:srgbClr>
                  </a:outerShdw>
                </a:effectLst>
                <a:latin typeface="Tahoma" panose="020B0604030504040204" pitchFamily="34" charset="0"/>
              </a:rPr>
              <a:t>	Sendai International Center</a:t>
            </a:r>
          </a:p>
          <a:p>
            <a:pPr eaLnBrk="1" fontAlgn="auto" hangingPunct="1">
              <a:spcAft>
                <a:spcPts val="0"/>
              </a:spcAft>
              <a:buFontTx/>
              <a:buNone/>
              <a:defRPr/>
            </a:pPr>
            <a:r>
              <a:rPr lang="en-US" altLang="ja-JP" sz="4000" b="1" dirty="0">
                <a:solidFill>
                  <a:schemeClr val="accent5">
                    <a:lumMod val="50000"/>
                  </a:schemeClr>
                </a:solidFill>
                <a:effectLst>
                  <a:outerShdw blurRad="38100" dist="38100" dir="2700000" algn="tl">
                    <a:srgbClr val="000000">
                      <a:alpha val="43137"/>
                    </a:srgbClr>
                  </a:outerShdw>
                </a:effectLst>
                <a:latin typeface="Tahoma" panose="020B0604030504040204" pitchFamily="34" charset="0"/>
              </a:rPr>
              <a:t>	Sendai, JAPAN</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図 3" descr="テキスト, 地図 が含まれている画像&#10;&#10;非常に高い精度で生成された説明">
            <a:extLst>
              <a:ext uri="{FF2B5EF4-FFF2-40B4-BE49-F238E27FC236}">
                <a16:creationId xmlns:a16="http://schemas.microsoft.com/office/drawing/2014/main" id="{253ED348-BACA-40AF-94E4-176FC831C2B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655763" y="1196975"/>
            <a:ext cx="5832475" cy="551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Rectangle 2">
            <a:extLst>
              <a:ext uri="{FF2B5EF4-FFF2-40B4-BE49-F238E27FC236}">
                <a16:creationId xmlns:a16="http://schemas.microsoft.com/office/drawing/2014/main" id="{D0FC48C7-B3AC-4137-A7B9-655E94B7C10A}"/>
              </a:ext>
            </a:extLst>
          </p:cNvPr>
          <p:cNvSpPr>
            <a:spLocks noGrp="1" noChangeArrowheads="1"/>
          </p:cNvSpPr>
          <p:nvPr>
            <p:ph type="title"/>
          </p:nvPr>
        </p:nvSpPr>
        <p:spPr>
          <a:xfrm>
            <a:off x="179388" y="260350"/>
            <a:ext cx="7477125" cy="1143000"/>
          </a:xfrm>
        </p:spPr>
        <p:txBody>
          <a:bodyPr rtlCol="0">
            <a:normAutofit/>
          </a:bodyPr>
          <a:lstStyle/>
          <a:p>
            <a:pPr eaLnBrk="1" fontAlgn="auto" hangingPunct="1">
              <a:spcAft>
                <a:spcPts val="0"/>
              </a:spcAft>
              <a:tabLst>
                <a:tab pos="6099175" algn="l"/>
              </a:tabLst>
              <a:defRPr/>
            </a:pPr>
            <a:r>
              <a:rPr lang="en-US" altLang="ja-JP" sz="4800" b="1" dirty="0">
                <a:solidFill>
                  <a:schemeClr val="accent5">
                    <a:lumMod val="50000"/>
                  </a:schemeClr>
                </a:solidFill>
                <a:latin typeface="Tahoma" panose="020B0604030504040204" pitchFamily="34" charset="0"/>
              </a:rPr>
              <a:t>Sendai</a:t>
            </a:r>
            <a:endParaRPr lang="en-US" altLang="ja-JP" sz="4800" dirty="0">
              <a:solidFill>
                <a:schemeClr val="accent5">
                  <a:lumMod val="50000"/>
                </a:schemeClr>
              </a:solidFill>
            </a:endParaRPr>
          </a:p>
        </p:txBody>
      </p:sp>
      <p:sp>
        <p:nvSpPr>
          <p:cNvPr id="49156" name="楕円 4">
            <a:extLst>
              <a:ext uri="{FF2B5EF4-FFF2-40B4-BE49-F238E27FC236}">
                <a16:creationId xmlns:a16="http://schemas.microsoft.com/office/drawing/2014/main" id="{24052028-92AE-41A2-A7FF-A9296AC6EF11}"/>
              </a:ext>
            </a:extLst>
          </p:cNvPr>
          <p:cNvSpPr>
            <a:spLocks noChangeArrowheads="1"/>
          </p:cNvSpPr>
          <p:nvPr/>
        </p:nvSpPr>
        <p:spPr bwMode="auto">
          <a:xfrm>
            <a:off x="5508625" y="3397250"/>
            <a:ext cx="792163" cy="792163"/>
          </a:xfrm>
          <a:prstGeom prst="ellipse">
            <a:avLst/>
          </a:prstGeom>
          <a:noFill/>
          <a:ln w="44450" algn="ctr">
            <a:solidFill>
              <a:srgbClr val="00B050"/>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游ゴシック" panose="020B0400000000000000" pitchFamily="50" charset="-128"/>
              </a:defRPr>
            </a:lvl1pPr>
            <a:lvl2pPr marL="742950" indent="-285750">
              <a:defRPr>
                <a:solidFill>
                  <a:schemeClr val="tx1"/>
                </a:solidFill>
                <a:latin typeface="游ゴシック" panose="020B0400000000000000" pitchFamily="50" charset="-128"/>
              </a:defRPr>
            </a:lvl2pPr>
            <a:lvl3pPr marL="1143000" indent="-228600">
              <a:defRPr>
                <a:solidFill>
                  <a:schemeClr val="tx1"/>
                </a:solidFill>
                <a:latin typeface="游ゴシック" panose="020B0400000000000000" pitchFamily="50" charset="-128"/>
              </a:defRPr>
            </a:lvl3pPr>
            <a:lvl4pPr marL="1600200" indent="-228600">
              <a:defRPr>
                <a:solidFill>
                  <a:schemeClr val="tx1"/>
                </a:solidFill>
                <a:latin typeface="游ゴシック" panose="020B0400000000000000" pitchFamily="50" charset="-128"/>
              </a:defRPr>
            </a:lvl4pPr>
            <a:lvl5pPr marL="2057400" indent="-228600">
              <a:defRPr>
                <a:solidFill>
                  <a:schemeClr val="tx1"/>
                </a:solidFill>
                <a:latin typeface="游ゴシック" panose="020B0400000000000000" pitchFamily="50" charset="-128"/>
              </a:defRPr>
            </a:lvl5pPr>
            <a:lvl6pPr marL="2514600" indent="-228600" defTabSz="457200" eaLnBrk="0" fontAlgn="base" hangingPunct="0">
              <a:spcBef>
                <a:spcPct val="0"/>
              </a:spcBef>
              <a:spcAft>
                <a:spcPct val="0"/>
              </a:spcAft>
              <a:defRPr>
                <a:solidFill>
                  <a:schemeClr val="tx1"/>
                </a:solidFill>
                <a:latin typeface="游ゴシック" panose="020B0400000000000000" pitchFamily="50" charset="-128"/>
              </a:defRPr>
            </a:lvl6pPr>
            <a:lvl7pPr marL="2971800" indent="-228600" defTabSz="457200" eaLnBrk="0" fontAlgn="base" hangingPunct="0">
              <a:spcBef>
                <a:spcPct val="0"/>
              </a:spcBef>
              <a:spcAft>
                <a:spcPct val="0"/>
              </a:spcAft>
              <a:defRPr>
                <a:solidFill>
                  <a:schemeClr val="tx1"/>
                </a:solidFill>
                <a:latin typeface="游ゴシック" panose="020B0400000000000000" pitchFamily="50" charset="-128"/>
              </a:defRPr>
            </a:lvl7pPr>
            <a:lvl8pPr marL="3429000" indent="-228600" defTabSz="457200" eaLnBrk="0" fontAlgn="base" hangingPunct="0">
              <a:spcBef>
                <a:spcPct val="0"/>
              </a:spcBef>
              <a:spcAft>
                <a:spcPct val="0"/>
              </a:spcAft>
              <a:defRPr>
                <a:solidFill>
                  <a:schemeClr val="tx1"/>
                </a:solidFill>
                <a:latin typeface="游ゴシック" panose="020B0400000000000000" pitchFamily="50" charset="-128"/>
              </a:defRPr>
            </a:lvl8pPr>
            <a:lvl9pPr marL="3886200" indent="-228600" defTabSz="457200" eaLnBrk="0" fontAlgn="base" hangingPunct="0">
              <a:spcBef>
                <a:spcPct val="0"/>
              </a:spcBef>
              <a:spcAft>
                <a:spcPct val="0"/>
              </a:spcAft>
              <a:defRPr>
                <a:solidFill>
                  <a:schemeClr val="tx1"/>
                </a:solidFill>
                <a:latin typeface="游ゴシック" panose="020B0400000000000000" pitchFamily="50" charset="-128"/>
              </a:defRPr>
            </a:lvl9pPr>
          </a:lstStyle>
          <a:p>
            <a:pPr eaLnBrk="1" hangingPunct="1"/>
            <a:endParaRPr lang="ja-JP" altLang="en-US">
              <a:latin typeface="Arial" panose="020B0604020202020204" pitchFamily="34" charset="0"/>
              <a:ea typeface="ＭＳ Ｐゴシック" panose="020B0600070205080204" pitchFamily="50" charset="-128"/>
            </a:endParaRPr>
          </a:p>
        </p:txBody>
      </p:sp>
    </p:spTree>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AACEAFC8-2E95-404C-8C17-42DB73722409}"/>
              </a:ext>
            </a:extLst>
          </p:cNvPr>
          <p:cNvSpPr>
            <a:spLocks noGrp="1" noChangeArrowheads="1"/>
          </p:cNvSpPr>
          <p:nvPr>
            <p:ph type="title"/>
          </p:nvPr>
        </p:nvSpPr>
        <p:spPr/>
        <p:txBody>
          <a:bodyPr rtlCol="0">
            <a:noAutofit/>
          </a:bodyPr>
          <a:lstStyle/>
          <a:p>
            <a:pPr eaLnBrk="1" fontAlgn="auto" hangingPunct="1">
              <a:spcAft>
                <a:spcPts val="0"/>
              </a:spcAft>
              <a:defRPr/>
            </a:pPr>
            <a:r>
              <a:rPr lang="en-US" altLang="ja-JP" sz="4800" b="1" dirty="0">
                <a:solidFill>
                  <a:schemeClr val="accent5">
                    <a:lumMod val="50000"/>
                  </a:schemeClr>
                </a:solidFill>
                <a:latin typeface="Tahoma" panose="020B0604030504040204" pitchFamily="34" charset="0"/>
              </a:rPr>
              <a:t>Sendai International Center</a:t>
            </a:r>
            <a:endParaRPr lang="en-US" altLang="ja-JP" sz="4800" dirty="0">
              <a:solidFill>
                <a:schemeClr val="accent5">
                  <a:lumMod val="50000"/>
                </a:schemeClr>
              </a:solidFill>
            </a:endParaRPr>
          </a:p>
        </p:txBody>
      </p:sp>
      <p:pic>
        <p:nvPicPr>
          <p:cNvPr id="60419" name="図 3">
            <a:extLst>
              <a:ext uri="{FF2B5EF4-FFF2-40B4-BE49-F238E27FC236}">
                <a16:creationId xmlns:a16="http://schemas.microsoft.com/office/drawing/2014/main" id="{0BF2425C-E7B6-4081-8B01-D4609CF23EAF}"/>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46125" y="2495550"/>
            <a:ext cx="7651750" cy="318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20" name="テキスト ボックス 4">
            <a:extLst>
              <a:ext uri="{FF2B5EF4-FFF2-40B4-BE49-F238E27FC236}">
                <a16:creationId xmlns:a16="http://schemas.microsoft.com/office/drawing/2014/main" id="{023E6F6D-99BE-48C3-B1CC-A2339D5A7580}"/>
              </a:ext>
            </a:extLst>
          </p:cNvPr>
          <p:cNvSpPr txBox="1">
            <a:spLocks noChangeArrowheads="1"/>
          </p:cNvSpPr>
          <p:nvPr/>
        </p:nvSpPr>
        <p:spPr bwMode="auto">
          <a:xfrm>
            <a:off x="1835150" y="2952750"/>
            <a:ext cx="23050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游ゴシック" panose="020B0400000000000000" pitchFamily="50" charset="-128"/>
              </a:defRPr>
            </a:lvl1pPr>
            <a:lvl2pPr marL="742950" indent="-285750">
              <a:defRPr>
                <a:solidFill>
                  <a:schemeClr val="tx1"/>
                </a:solidFill>
                <a:latin typeface="游ゴシック" panose="020B0400000000000000" pitchFamily="50" charset="-128"/>
              </a:defRPr>
            </a:lvl2pPr>
            <a:lvl3pPr marL="1143000" indent="-228600">
              <a:defRPr>
                <a:solidFill>
                  <a:schemeClr val="tx1"/>
                </a:solidFill>
                <a:latin typeface="游ゴシック" panose="020B0400000000000000" pitchFamily="50" charset="-128"/>
              </a:defRPr>
            </a:lvl3pPr>
            <a:lvl4pPr marL="1600200" indent="-228600">
              <a:defRPr>
                <a:solidFill>
                  <a:schemeClr val="tx1"/>
                </a:solidFill>
                <a:latin typeface="游ゴシック" panose="020B0400000000000000" pitchFamily="50" charset="-128"/>
              </a:defRPr>
            </a:lvl4pPr>
            <a:lvl5pPr marL="2057400" indent="-228600">
              <a:defRPr>
                <a:solidFill>
                  <a:schemeClr val="tx1"/>
                </a:solidFill>
                <a:latin typeface="游ゴシック" panose="020B0400000000000000" pitchFamily="50" charset="-128"/>
              </a:defRPr>
            </a:lvl5pPr>
            <a:lvl6pPr marL="2514600" indent="-228600" defTabSz="457200" eaLnBrk="0" fontAlgn="base" hangingPunct="0">
              <a:spcBef>
                <a:spcPct val="0"/>
              </a:spcBef>
              <a:spcAft>
                <a:spcPct val="0"/>
              </a:spcAft>
              <a:defRPr>
                <a:solidFill>
                  <a:schemeClr val="tx1"/>
                </a:solidFill>
                <a:latin typeface="游ゴシック" panose="020B0400000000000000" pitchFamily="50" charset="-128"/>
              </a:defRPr>
            </a:lvl6pPr>
            <a:lvl7pPr marL="2971800" indent="-228600" defTabSz="457200" eaLnBrk="0" fontAlgn="base" hangingPunct="0">
              <a:spcBef>
                <a:spcPct val="0"/>
              </a:spcBef>
              <a:spcAft>
                <a:spcPct val="0"/>
              </a:spcAft>
              <a:defRPr>
                <a:solidFill>
                  <a:schemeClr val="tx1"/>
                </a:solidFill>
                <a:latin typeface="游ゴシック" panose="020B0400000000000000" pitchFamily="50" charset="-128"/>
              </a:defRPr>
            </a:lvl7pPr>
            <a:lvl8pPr marL="3429000" indent="-228600" defTabSz="457200" eaLnBrk="0" fontAlgn="base" hangingPunct="0">
              <a:spcBef>
                <a:spcPct val="0"/>
              </a:spcBef>
              <a:spcAft>
                <a:spcPct val="0"/>
              </a:spcAft>
              <a:defRPr>
                <a:solidFill>
                  <a:schemeClr val="tx1"/>
                </a:solidFill>
                <a:latin typeface="游ゴシック" panose="020B0400000000000000" pitchFamily="50" charset="-128"/>
              </a:defRPr>
            </a:lvl8pPr>
            <a:lvl9pPr marL="3886200" indent="-228600" defTabSz="457200" eaLnBrk="0" fontAlgn="base" hangingPunct="0">
              <a:spcBef>
                <a:spcPct val="0"/>
              </a:spcBef>
              <a:spcAft>
                <a:spcPct val="0"/>
              </a:spcAft>
              <a:defRPr>
                <a:solidFill>
                  <a:schemeClr val="tx1"/>
                </a:solidFill>
                <a:latin typeface="游ゴシック" panose="020B0400000000000000" pitchFamily="50" charset="-128"/>
              </a:defRPr>
            </a:lvl9pPr>
          </a:lstStyle>
          <a:p>
            <a:pPr eaLnBrk="1" hangingPunct="1"/>
            <a:r>
              <a:rPr kumimoji="1" lang="en-US" altLang="ja-JP">
                <a:solidFill>
                  <a:srgbClr val="FFFF00"/>
                </a:solidFill>
                <a:latin typeface="Arial" panose="020B0604020202020204" pitchFamily="34" charset="0"/>
                <a:ea typeface="ＭＳ Ｐゴシック" panose="020B0600070205080204" pitchFamily="50" charset="-128"/>
              </a:rPr>
              <a:t>Exhibition Building</a:t>
            </a:r>
            <a:endParaRPr kumimoji="1" lang="ja-JP" altLang="en-US">
              <a:solidFill>
                <a:srgbClr val="FFFF00"/>
              </a:solidFill>
              <a:latin typeface="Arial" panose="020B0604020202020204" pitchFamily="34" charset="0"/>
              <a:ea typeface="ＭＳ Ｐゴシック" panose="020B0600070205080204" pitchFamily="50" charset="-128"/>
            </a:endParaRPr>
          </a:p>
        </p:txBody>
      </p:sp>
      <p:sp>
        <p:nvSpPr>
          <p:cNvPr id="60421" name="テキスト ボックス 11">
            <a:extLst>
              <a:ext uri="{FF2B5EF4-FFF2-40B4-BE49-F238E27FC236}">
                <a16:creationId xmlns:a16="http://schemas.microsoft.com/office/drawing/2014/main" id="{675C827C-1826-43FB-8FED-3E06FF1B5576}"/>
              </a:ext>
            </a:extLst>
          </p:cNvPr>
          <p:cNvSpPr txBox="1">
            <a:spLocks noChangeArrowheads="1"/>
          </p:cNvSpPr>
          <p:nvPr/>
        </p:nvSpPr>
        <p:spPr bwMode="auto">
          <a:xfrm>
            <a:off x="1187450" y="4314825"/>
            <a:ext cx="28082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游ゴシック" panose="020B0400000000000000" pitchFamily="50" charset="-128"/>
              </a:defRPr>
            </a:lvl1pPr>
            <a:lvl2pPr marL="742950" indent="-285750">
              <a:defRPr>
                <a:solidFill>
                  <a:schemeClr val="tx1"/>
                </a:solidFill>
                <a:latin typeface="游ゴシック" panose="020B0400000000000000" pitchFamily="50" charset="-128"/>
              </a:defRPr>
            </a:lvl2pPr>
            <a:lvl3pPr marL="1143000" indent="-228600">
              <a:defRPr>
                <a:solidFill>
                  <a:schemeClr val="tx1"/>
                </a:solidFill>
                <a:latin typeface="游ゴシック" panose="020B0400000000000000" pitchFamily="50" charset="-128"/>
              </a:defRPr>
            </a:lvl3pPr>
            <a:lvl4pPr marL="1600200" indent="-228600">
              <a:defRPr>
                <a:solidFill>
                  <a:schemeClr val="tx1"/>
                </a:solidFill>
                <a:latin typeface="游ゴシック" panose="020B0400000000000000" pitchFamily="50" charset="-128"/>
              </a:defRPr>
            </a:lvl4pPr>
            <a:lvl5pPr marL="2057400" indent="-228600">
              <a:defRPr>
                <a:solidFill>
                  <a:schemeClr val="tx1"/>
                </a:solidFill>
                <a:latin typeface="游ゴシック" panose="020B0400000000000000" pitchFamily="50" charset="-128"/>
              </a:defRPr>
            </a:lvl5pPr>
            <a:lvl6pPr marL="2514600" indent="-228600" defTabSz="457200" eaLnBrk="0" fontAlgn="base" hangingPunct="0">
              <a:spcBef>
                <a:spcPct val="0"/>
              </a:spcBef>
              <a:spcAft>
                <a:spcPct val="0"/>
              </a:spcAft>
              <a:defRPr>
                <a:solidFill>
                  <a:schemeClr val="tx1"/>
                </a:solidFill>
                <a:latin typeface="游ゴシック" panose="020B0400000000000000" pitchFamily="50" charset="-128"/>
              </a:defRPr>
            </a:lvl6pPr>
            <a:lvl7pPr marL="2971800" indent="-228600" defTabSz="457200" eaLnBrk="0" fontAlgn="base" hangingPunct="0">
              <a:spcBef>
                <a:spcPct val="0"/>
              </a:spcBef>
              <a:spcAft>
                <a:spcPct val="0"/>
              </a:spcAft>
              <a:defRPr>
                <a:solidFill>
                  <a:schemeClr val="tx1"/>
                </a:solidFill>
                <a:latin typeface="游ゴシック" panose="020B0400000000000000" pitchFamily="50" charset="-128"/>
              </a:defRPr>
            </a:lvl7pPr>
            <a:lvl8pPr marL="3429000" indent="-228600" defTabSz="457200" eaLnBrk="0" fontAlgn="base" hangingPunct="0">
              <a:spcBef>
                <a:spcPct val="0"/>
              </a:spcBef>
              <a:spcAft>
                <a:spcPct val="0"/>
              </a:spcAft>
              <a:defRPr>
                <a:solidFill>
                  <a:schemeClr val="tx1"/>
                </a:solidFill>
                <a:latin typeface="游ゴシック" panose="020B0400000000000000" pitchFamily="50" charset="-128"/>
              </a:defRPr>
            </a:lvl8pPr>
            <a:lvl9pPr marL="3886200" indent="-228600" defTabSz="457200" eaLnBrk="0" fontAlgn="base" hangingPunct="0">
              <a:spcBef>
                <a:spcPct val="0"/>
              </a:spcBef>
              <a:spcAft>
                <a:spcPct val="0"/>
              </a:spcAft>
              <a:defRPr>
                <a:solidFill>
                  <a:schemeClr val="tx1"/>
                </a:solidFill>
                <a:latin typeface="游ゴシック" panose="020B0400000000000000" pitchFamily="50" charset="-128"/>
              </a:defRPr>
            </a:lvl9pPr>
          </a:lstStyle>
          <a:p>
            <a:pPr eaLnBrk="1" hangingPunct="1"/>
            <a:r>
              <a:rPr kumimoji="1" lang="en-US" altLang="ja-JP">
                <a:solidFill>
                  <a:srgbClr val="FFFF00"/>
                </a:solidFill>
                <a:latin typeface="Arial" panose="020B0604020202020204" pitchFamily="34" charset="0"/>
                <a:ea typeface="ＭＳ Ｐゴシック" panose="020B0600070205080204" pitchFamily="50" charset="-128"/>
              </a:rPr>
              <a:t>Conference Building</a:t>
            </a:r>
            <a:endParaRPr kumimoji="1" lang="ja-JP" altLang="en-US">
              <a:solidFill>
                <a:srgbClr val="FFFF00"/>
              </a:solidFill>
              <a:latin typeface="Arial" panose="020B0604020202020204" pitchFamily="34" charset="0"/>
              <a:ea typeface="ＭＳ Ｐゴシック" panose="020B0600070205080204" pitchFamily="50" charset="-128"/>
            </a:endParaRPr>
          </a:p>
        </p:txBody>
      </p:sp>
      <p:sp>
        <p:nvSpPr>
          <p:cNvPr id="60422" name="テキスト ボックス 12">
            <a:extLst>
              <a:ext uri="{FF2B5EF4-FFF2-40B4-BE49-F238E27FC236}">
                <a16:creationId xmlns:a16="http://schemas.microsoft.com/office/drawing/2014/main" id="{26D4C58F-8699-4C11-9881-AF9B7748F138}"/>
              </a:ext>
            </a:extLst>
          </p:cNvPr>
          <p:cNvSpPr txBox="1">
            <a:spLocks noChangeArrowheads="1"/>
          </p:cNvSpPr>
          <p:nvPr/>
        </p:nvSpPr>
        <p:spPr bwMode="auto">
          <a:xfrm>
            <a:off x="3995738" y="3905250"/>
            <a:ext cx="18002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游ゴシック" panose="020B0400000000000000" pitchFamily="50" charset="-128"/>
              </a:defRPr>
            </a:lvl1pPr>
            <a:lvl2pPr marL="742950" indent="-285750">
              <a:defRPr>
                <a:solidFill>
                  <a:schemeClr val="tx1"/>
                </a:solidFill>
                <a:latin typeface="游ゴシック" panose="020B0400000000000000" pitchFamily="50" charset="-128"/>
              </a:defRPr>
            </a:lvl2pPr>
            <a:lvl3pPr marL="1143000" indent="-228600">
              <a:defRPr>
                <a:solidFill>
                  <a:schemeClr val="tx1"/>
                </a:solidFill>
                <a:latin typeface="游ゴシック" panose="020B0400000000000000" pitchFamily="50" charset="-128"/>
              </a:defRPr>
            </a:lvl3pPr>
            <a:lvl4pPr marL="1600200" indent="-228600">
              <a:defRPr>
                <a:solidFill>
                  <a:schemeClr val="tx1"/>
                </a:solidFill>
                <a:latin typeface="游ゴシック" panose="020B0400000000000000" pitchFamily="50" charset="-128"/>
              </a:defRPr>
            </a:lvl4pPr>
            <a:lvl5pPr marL="2057400" indent="-228600">
              <a:defRPr>
                <a:solidFill>
                  <a:schemeClr val="tx1"/>
                </a:solidFill>
                <a:latin typeface="游ゴシック" panose="020B0400000000000000" pitchFamily="50" charset="-128"/>
              </a:defRPr>
            </a:lvl5pPr>
            <a:lvl6pPr marL="2514600" indent="-228600" defTabSz="457200" eaLnBrk="0" fontAlgn="base" hangingPunct="0">
              <a:spcBef>
                <a:spcPct val="0"/>
              </a:spcBef>
              <a:spcAft>
                <a:spcPct val="0"/>
              </a:spcAft>
              <a:defRPr>
                <a:solidFill>
                  <a:schemeClr val="tx1"/>
                </a:solidFill>
                <a:latin typeface="游ゴシック" panose="020B0400000000000000" pitchFamily="50" charset="-128"/>
              </a:defRPr>
            </a:lvl6pPr>
            <a:lvl7pPr marL="2971800" indent="-228600" defTabSz="457200" eaLnBrk="0" fontAlgn="base" hangingPunct="0">
              <a:spcBef>
                <a:spcPct val="0"/>
              </a:spcBef>
              <a:spcAft>
                <a:spcPct val="0"/>
              </a:spcAft>
              <a:defRPr>
                <a:solidFill>
                  <a:schemeClr val="tx1"/>
                </a:solidFill>
                <a:latin typeface="游ゴシック" panose="020B0400000000000000" pitchFamily="50" charset="-128"/>
              </a:defRPr>
            </a:lvl7pPr>
            <a:lvl8pPr marL="3429000" indent="-228600" defTabSz="457200" eaLnBrk="0" fontAlgn="base" hangingPunct="0">
              <a:spcBef>
                <a:spcPct val="0"/>
              </a:spcBef>
              <a:spcAft>
                <a:spcPct val="0"/>
              </a:spcAft>
              <a:defRPr>
                <a:solidFill>
                  <a:schemeClr val="tx1"/>
                </a:solidFill>
                <a:latin typeface="游ゴシック" panose="020B0400000000000000" pitchFamily="50" charset="-128"/>
              </a:defRPr>
            </a:lvl8pPr>
            <a:lvl9pPr marL="3886200" indent="-228600" defTabSz="457200" eaLnBrk="0" fontAlgn="base" hangingPunct="0">
              <a:spcBef>
                <a:spcPct val="0"/>
              </a:spcBef>
              <a:spcAft>
                <a:spcPct val="0"/>
              </a:spcAft>
              <a:defRPr>
                <a:solidFill>
                  <a:schemeClr val="tx1"/>
                </a:solidFill>
                <a:latin typeface="游ゴシック" panose="020B0400000000000000" pitchFamily="50" charset="-128"/>
              </a:defRPr>
            </a:lvl9pPr>
          </a:lstStyle>
          <a:p>
            <a:pPr eaLnBrk="1" hangingPunct="1"/>
            <a:r>
              <a:rPr kumimoji="1" lang="en-US" altLang="ja-JP">
                <a:solidFill>
                  <a:srgbClr val="FFFF00"/>
                </a:solidFill>
                <a:latin typeface="Arial" panose="020B0604020202020204" pitchFamily="34" charset="0"/>
                <a:ea typeface="ＭＳ Ｐゴシック" panose="020B0600070205080204" pitchFamily="50" charset="-128"/>
              </a:rPr>
              <a:t>Subway Station</a:t>
            </a:r>
            <a:endParaRPr kumimoji="1" lang="ja-JP" altLang="en-US">
              <a:solidFill>
                <a:srgbClr val="FFFF00"/>
              </a:solidFill>
              <a:latin typeface="Arial" panose="020B0604020202020204" pitchFamily="34" charset="0"/>
              <a:ea typeface="ＭＳ Ｐゴシック" panose="020B0600070205080204" pitchFamily="50" charset="-128"/>
            </a:endParaRPr>
          </a:p>
        </p:txBody>
      </p:sp>
    </p:spTree>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図 1">
            <a:extLst>
              <a:ext uri="{FF2B5EF4-FFF2-40B4-BE49-F238E27FC236}">
                <a16:creationId xmlns:a16="http://schemas.microsoft.com/office/drawing/2014/main" id="{E3018BAD-CA15-4126-BF45-0902D688C108}"/>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25450" y="811213"/>
            <a:ext cx="6948488" cy="227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67" name="図 6" descr="室内, 建物, 天井, 床 が含まれている画像&#10;&#10;非常に高い精度で生成された説明">
            <a:extLst>
              <a:ext uri="{FF2B5EF4-FFF2-40B4-BE49-F238E27FC236}">
                <a16:creationId xmlns:a16="http://schemas.microsoft.com/office/drawing/2014/main" id="{F4C39919-A9FA-4E0A-8D7F-F7986E2011EE}"/>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19100" y="4281488"/>
            <a:ext cx="4991100" cy="201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7" name="テキスト ボックス 7">
            <a:extLst>
              <a:ext uri="{FF2B5EF4-FFF2-40B4-BE49-F238E27FC236}">
                <a16:creationId xmlns:a16="http://schemas.microsoft.com/office/drawing/2014/main" id="{1CBE4D8D-DE67-49EF-85C8-E272E8E0FCF0}"/>
              </a:ext>
            </a:extLst>
          </p:cNvPr>
          <p:cNvSpPr txBox="1">
            <a:spLocks noChangeArrowheads="1"/>
          </p:cNvSpPr>
          <p:nvPr/>
        </p:nvSpPr>
        <p:spPr bwMode="auto">
          <a:xfrm>
            <a:off x="419100" y="3163888"/>
            <a:ext cx="76819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5"/>
              </a:buBlip>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SzPct val="80000"/>
              <a:buBlip>
                <a:blip r:embed="rId6"/>
              </a:buBlip>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SzPct val="70000"/>
              <a:buBlip>
                <a:blip r:embed="rId7"/>
              </a:buBlip>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fontAlgn="auto" hangingPunct="1">
              <a:spcBef>
                <a:spcPct val="0"/>
              </a:spcBef>
              <a:spcAft>
                <a:spcPts val="0"/>
              </a:spcAft>
              <a:buFontTx/>
              <a:buNone/>
              <a:defRPr/>
            </a:pPr>
            <a:r>
              <a:rPr lang="en-US" altLang="ja-JP" b="1" dirty="0">
                <a:solidFill>
                  <a:schemeClr val="accent5">
                    <a:lumMod val="50000"/>
                  </a:schemeClr>
                </a:solidFill>
                <a:latin typeface="Tahoma" panose="020B0604030504040204" pitchFamily="34" charset="0"/>
                <a:cs typeface="Tahoma" panose="020B0604030504040204" pitchFamily="34" charset="0"/>
              </a:rPr>
              <a:t>Main Hall Capacity:1,000 persons</a:t>
            </a:r>
            <a:endParaRPr lang="ja-JP" altLang="en-US" b="1" dirty="0">
              <a:solidFill>
                <a:schemeClr val="accent5">
                  <a:lumMod val="50000"/>
                </a:schemeClr>
              </a:solidFill>
              <a:latin typeface="Tahoma" panose="020B0604030504040204" pitchFamily="34" charset="0"/>
              <a:cs typeface="Tahoma" panose="020B0604030504040204" pitchFamily="34" charset="0"/>
            </a:endParaRPr>
          </a:p>
        </p:txBody>
      </p:sp>
      <p:sp>
        <p:nvSpPr>
          <p:cNvPr id="28678" name="テキスト ボックス 13">
            <a:extLst>
              <a:ext uri="{FF2B5EF4-FFF2-40B4-BE49-F238E27FC236}">
                <a16:creationId xmlns:a16="http://schemas.microsoft.com/office/drawing/2014/main" id="{E616D0F5-1F7B-4E1A-A7E1-91F6F0740A18}"/>
              </a:ext>
            </a:extLst>
          </p:cNvPr>
          <p:cNvSpPr txBox="1">
            <a:spLocks noChangeArrowheads="1"/>
          </p:cNvSpPr>
          <p:nvPr/>
        </p:nvSpPr>
        <p:spPr bwMode="auto">
          <a:xfrm>
            <a:off x="5410200" y="4246563"/>
            <a:ext cx="4032250"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5"/>
              </a:buBlip>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SzPct val="80000"/>
              <a:buBlip>
                <a:blip r:embed="rId6"/>
              </a:buBlip>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SzPct val="70000"/>
              <a:buBlip>
                <a:blip r:embed="rId7"/>
              </a:buBlip>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fontAlgn="auto" hangingPunct="1">
              <a:spcBef>
                <a:spcPct val="0"/>
              </a:spcBef>
              <a:spcAft>
                <a:spcPts val="0"/>
              </a:spcAft>
              <a:buFontTx/>
              <a:buNone/>
              <a:defRPr/>
            </a:pPr>
            <a:r>
              <a:rPr lang="en-US" altLang="ja-JP" b="1" dirty="0">
                <a:solidFill>
                  <a:schemeClr val="accent5">
                    <a:lumMod val="50000"/>
                  </a:schemeClr>
                </a:solidFill>
                <a:latin typeface="Tahoma" panose="020B0604030504040204" pitchFamily="34" charset="0"/>
                <a:cs typeface="Tahoma" panose="020B0604030504040204" pitchFamily="34" charset="0"/>
              </a:rPr>
              <a:t>Exhibition Hall Capacity: 1,000 persons </a:t>
            </a:r>
            <a:endParaRPr lang="ja-JP" altLang="en-US" b="1" dirty="0">
              <a:solidFill>
                <a:schemeClr val="accent5">
                  <a:lumMod val="50000"/>
                </a:schemeClr>
              </a:solidFill>
              <a:latin typeface="Tahoma" panose="020B0604030504040204" pitchFamily="34" charset="0"/>
              <a:cs typeface="Tahoma" panose="020B0604030504040204" pitchFamily="34" charset="0"/>
            </a:endParaRPr>
          </a:p>
        </p:txBody>
      </p:sp>
      <p:sp>
        <p:nvSpPr>
          <p:cNvPr id="62470" name="タイトル 1">
            <a:extLst>
              <a:ext uri="{FF2B5EF4-FFF2-40B4-BE49-F238E27FC236}">
                <a16:creationId xmlns:a16="http://schemas.microsoft.com/office/drawing/2014/main" id="{6791AC58-A0BE-44D3-ABEF-99504C3C7730}"/>
              </a:ext>
            </a:extLst>
          </p:cNvPr>
          <p:cNvSpPr>
            <a:spLocks noGrp="1" noChangeArrowheads="1"/>
          </p:cNvSpPr>
          <p:nvPr>
            <p:ph type="title"/>
          </p:nvPr>
        </p:nvSpPr>
        <p:spPr/>
        <p:txBody>
          <a:bodyPr/>
          <a:lstStyle/>
          <a:p>
            <a:pPr eaLnBrk="1" hangingPunct="1"/>
            <a:endParaRPr lang="ja-JP" altLang="en-US" dirty="0"/>
          </a:p>
        </p:txBody>
      </p:sp>
    </p:spTree>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EE8EC901-116D-480D-9996-72C743CD099C}"/>
              </a:ext>
            </a:extLst>
          </p:cNvPr>
          <p:cNvSpPr>
            <a:spLocks noGrp="1" noChangeArrowheads="1"/>
          </p:cNvSpPr>
          <p:nvPr>
            <p:ph type="ctrTitle"/>
          </p:nvPr>
        </p:nvSpPr>
        <p:spPr>
          <a:xfrm>
            <a:off x="323850" y="2200275"/>
            <a:ext cx="7993063" cy="2230438"/>
          </a:xfrm>
        </p:spPr>
        <p:txBody>
          <a:bodyPr rtlCol="0">
            <a:normAutofit fontScale="90000"/>
          </a:bodyPr>
          <a:lstStyle/>
          <a:p>
            <a:pPr eaLnBrk="1" fontAlgn="auto" hangingPunct="1">
              <a:spcAft>
                <a:spcPts val="0"/>
              </a:spcAft>
              <a:defRPr/>
            </a:pPr>
            <a:br>
              <a:rPr lang="en-US" altLang="ja-JP" sz="3200" b="1" dirty="0">
                <a:solidFill>
                  <a:schemeClr val="hlink"/>
                </a:solidFill>
                <a:effectLst>
                  <a:outerShdw blurRad="38100" dist="38100" dir="2700000" algn="tl">
                    <a:srgbClr val="C0C0C0"/>
                  </a:outerShdw>
                </a:effectLst>
                <a:latin typeface="Tahoma" panose="020B0604030504040204" pitchFamily="34" charset="0"/>
              </a:rPr>
            </a:br>
            <a:br>
              <a:rPr lang="en-US" altLang="ja-JP" sz="2800" b="1" dirty="0">
                <a:effectLst>
                  <a:outerShdw blurRad="38100" dist="38100" dir="2700000" algn="tl">
                    <a:srgbClr val="C0C0C0"/>
                  </a:outerShdw>
                </a:effectLst>
                <a:latin typeface="Tahoma" panose="020B0604030504040204" pitchFamily="34" charset="0"/>
              </a:rPr>
            </a:br>
            <a:r>
              <a:rPr lang="en-US" altLang="ja-JP" sz="6000" b="1" dirty="0">
                <a:solidFill>
                  <a:schemeClr val="accent5">
                    <a:lumMod val="50000"/>
                  </a:schemeClr>
                </a:solidFill>
                <a:effectLst>
                  <a:outerShdw blurRad="38100" dist="38100" dir="2700000" algn="tl">
                    <a:srgbClr val="C0C0C0"/>
                  </a:outerShdw>
                </a:effectLst>
                <a:latin typeface="Tahoma" panose="020B0604030504040204" pitchFamily="34" charset="0"/>
              </a:rPr>
              <a:t>2019</a:t>
            </a:r>
            <a:br>
              <a:rPr lang="en-US" altLang="ja-JP" sz="6000" b="1" dirty="0">
                <a:solidFill>
                  <a:schemeClr val="accent5">
                    <a:lumMod val="50000"/>
                  </a:schemeClr>
                </a:solidFill>
                <a:effectLst>
                  <a:outerShdw blurRad="38100" dist="38100" dir="2700000" algn="tl">
                    <a:srgbClr val="C0C0C0"/>
                  </a:outerShdw>
                </a:effectLst>
                <a:latin typeface="Tahoma" panose="020B0604030504040204" pitchFamily="34" charset="0"/>
              </a:rPr>
            </a:br>
            <a:r>
              <a:rPr lang="en-US" altLang="ja-JP" sz="6000" b="1" dirty="0">
                <a:solidFill>
                  <a:schemeClr val="accent5">
                    <a:lumMod val="50000"/>
                  </a:schemeClr>
                </a:solidFill>
                <a:effectLst>
                  <a:outerShdw blurRad="38100" dist="38100" dir="2700000" algn="tl">
                    <a:srgbClr val="C0C0C0"/>
                  </a:outerShdw>
                </a:effectLst>
                <a:latin typeface="Tahoma" panose="020B0604030504040204" pitchFamily="34" charset="0"/>
              </a:rPr>
              <a:t>Asia Pacific Area</a:t>
            </a:r>
            <a:br>
              <a:rPr lang="en-US" altLang="ja-JP" sz="6000" b="1" dirty="0">
                <a:solidFill>
                  <a:schemeClr val="accent5">
                    <a:lumMod val="50000"/>
                  </a:schemeClr>
                </a:solidFill>
                <a:effectLst>
                  <a:outerShdw blurRad="38100" dist="38100" dir="2700000" algn="tl">
                    <a:srgbClr val="C0C0C0"/>
                  </a:outerShdw>
                </a:effectLst>
                <a:latin typeface="Tahoma" panose="020B0604030504040204" pitchFamily="34" charset="0"/>
              </a:rPr>
            </a:br>
            <a:r>
              <a:rPr lang="en-US" altLang="ja-JP" sz="6000" b="1" dirty="0">
                <a:solidFill>
                  <a:schemeClr val="accent5">
                    <a:lumMod val="50000"/>
                  </a:schemeClr>
                </a:solidFill>
                <a:effectLst>
                  <a:outerShdw blurRad="38100" dist="38100" dir="2700000" algn="tl">
                    <a:srgbClr val="C0C0C0"/>
                  </a:outerShdw>
                </a:effectLst>
                <a:latin typeface="Tahoma" panose="020B0604030504040204" pitchFamily="34" charset="0"/>
              </a:rPr>
              <a:t>Youth Convocation</a:t>
            </a:r>
            <a:endParaRPr lang="en-US" altLang="ja-JP" sz="6000" b="1" dirty="0">
              <a:solidFill>
                <a:schemeClr val="accent5">
                  <a:lumMod val="50000"/>
                </a:schemeClr>
              </a:solidFill>
              <a:latin typeface="Tahoma" panose="020B0604030504040204" pitchFamily="34" charset="0"/>
            </a:endParaRPr>
          </a:p>
        </p:txBody>
      </p:sp>
      <p:sp>
        <p:nvSpPr>
          <p:cNvPr id="16387" name="サブタイトル 1">
            <a:extLst>
              <a:ext uri="{FF2B5EF4-FFF2-40B4-BE49-F238E27FC236}">
                <a16:creationId xmlns:a16="http://schemas.microsoft.com/office/drawing/2014/main" id="{CD5BBC63-F9BC-4A8F-85D7-8EBB0A57F64E}"/>
              </a:ext>
            </a:extLst>
          </p:cNvPr>
          <p:cNvSpPr>
            <a:spLocks noGrp="1" noChangeArrowheads="1"/>
          </p:cNvSpPr>
          <p:nvPr>
            <p:ph type="subTitle" idx="1"/>
          </p:nvPr>
        </p:nvSpPr>
        <p:spPr/>
        <p:txBody>
          <a:bodyPr/>
          <a:lstStyle/>
          <a:p>
            <a:pPr eaLnBrk="1" hangingPunct="1"/>
            <a:endParaRPr lang="ja-JP" altLang="en-US"/>
          </a:p>
        </p:txBody>
      </p:sp>
    </p:spTree>
    <p:custDataLst>
      <p:tags r:id="rId1"/>
    </p:custDataLst>
    <p:extLst>
      <p:ext uri="{BB962C8B-B14F-4D97-AF65-F5344CB8AC3E}">
        <p14:creationId xmlns:p14="http://schemas.microsoft.com/office/powerpoint/2010/main" val="1976626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3">
            <a:extLst>
              <a:ext uri="{FF2B5EF4-FFF2-40B4-BE49-F238E27FC236}">
                <a16:creationId xmlns:a16="http://schemas.microsoft.com/office/drawing/2014/main" id="{0CA84CD7-BCB6-47B3-973B-DD2EDA3929E5}"/>
              </a:ext>
            </a:extLst>
          </p:cNvPr>
          <p:cNvSpPr>
            <a:spLocks noGrp="1" noChangeArrowheads="1"/>
          </p:cNvSpPr>
          <p:nvPr>
            <p:ph idx="1"/>
          </p:nvPr>
        </p:nvSpPr>
        <p:spPr>
          <a:xfrm>
            <a:off x="684213" y="1052513"/>
            <a:ext cx="7848600" cy="4497387"/>
          </a:xfrm>
          <a:solidFill>
            <a:schemeClr val="bg1"/>
          </a:solidFill>
        </p:spPr>
        <p:txBody>
          <a:bodyPr rtlCol="0">
            <a:normAutofit fontScale="92500"/>
          </a:bodyPr>
          <a:lstStyle/>
          <a:p>
            <a:pPr eaLnBrk="1" fontAlgn="auto" hangingPunct="1">
              <a:spcAft>
                <a:spcPts val="0"/>
              </a:spcAft>
              <a:buFontTx/>
              <a:buNone/>
              <a:defRPr/>
            </a:pPr>
            <a:endParaRPr lang="en-US" altLang="ja-JP" sz="3600" b="1" dirty="0">
              <a:latin typeface="Tahoma" panose="020B0604030504040204" pitchFamily="34" charset="0"/>
            </a:endParaRPr>
          </a:p>
          <a:p>
            <a:pPr marL="0" indent="0" eaLnBrk="1" fontAlgn="auto" hangingPunct="1">
              <a:spcAft>
                <a:spcPts val="0"/>
              </a:spcAft>
              <a:buFont typeface="Arial" panose="020B0604020202020204" pitchFamily="34" charset="0"/>
              <a:buNone/>
              <a:defRPr/>
            </a:pPr>
            <a:r>
              <a:rPr lang="en-US" altLang="ja-JP" sz="4000" b="1" dirty="0">
                <a:solidFill>
                  <a:schemeClr val="accent5">
                    <a:lumMod val="50000"/>
                  </a:schemeClr>
                </a:solidFill>
                <a:effectLst>
                  <a:outerShdw blurRad="38100" dist="38100" dir="2700000" algn="tl">
                    <a:srgbClr val="000000">
                      <a:alpha val="43137"/>
                    </a:srgbClr>
                  </a:outerShdw>
                </a:effectLst>
                <a:latin typeface="Tahoma" panose="020B0604030504040204" pitchFamily="34" charset="0"/>
              </a:rPr>
              <a:t>On:</a:t>
            </a:r>
          </a:p>
          <a:p>
            <a:pPr eaLnBrk="1" fontAlgn="auto" hangingPunct="1">
              <a:spcAft>
                <a:spcPts val="0"/>
              </a:spcAft>
              <a:buFontTx/>
              <a:buNone/>
              <a:defRPr/>
            </a:pPr>
            <a:r>
              <a:rPr lang="en-US" altLang="ja-JP" sz="4000" b="1" dirty="0">
                <a:solidFill>
                  <a:schemeClr val="accent5">
                    <a:lumMod val="50000"/>
                  </a:schemeClr>
                </a:solidFill>
                <a:effectLst>
                  <a:outerShdw blurRad="38100" dist="38100" dir="2700000" algn="tl">
                    <a:srgbClr val="000000">
                      <a:alpha val="43137"/>
                    </a:srgbClr>
                  </a:outerShdw>
                </a:effectLst>
                <a:latin typeface="Tahoma" panose="020B0604030504040204" pitchFamily="34" charset="0"/>
              </a:rPr>
              <a:t>	17 (Wed)- 21(Sun) July, 2019</a:t>
            </a:r>
          </a:p>
          <a:p>
            <a:pPr eaLnBrk="1" fontAlgn="auto" hangingPunct="1">
              <a:spcAft>
                <a:spcPts val="0"/>
              </a:spcAft>
              <a:buFontTx/>
              <a:buNone/>
              <a:defRPr/>
            </a:pPr>
            <a:endParaRPr lang="en-US" altLang="ja-JP" sz="4000" b="1" dirty="0">
              <a:solidFill>
                <a:schemeClr val="accent5">
                  <a:lumMod val="50000"/>
                </a:schemeClr>
              </a:solidFill>
              <a:effectLst>
                <a:outerShdw blurRad="38100" dist="38100" dir="2700000" algn="tl">
                  <a:srgbClr val="000000">
                    <a:alpha val="43137"/>
                  </a:srgbClr>
                </a:outerShdw>
              </a:effectLst>
              <a:latin typeface="Tahoma" panose="020B0604030504040204" pitchFamily="34" charset="0"/>
            </a:endParaRPr>
          </a:p>
          <a:p>
            <a:pPr marL="0" indent="0" eaLnBrk="1" fontAlgn="auto" hangingPunct="1">
              <a:spcAft>
                <a:spcPts val="0"/>
              </a:spcAft>
              <a:buFont typeface="Arial" panose="020B0604020202020204" pitchFamily="34" charset="0"/>
              <a:buNone/>
              <a:defRPr/>
            </a:pPr>
            <a:r>
              <a:rPr lang="en-US" altLang="ja-JP" sz="4000" b="1" dirty="0">
                <a:solidFill>
                  <a:schemeClr val="accent5">
                    <a:lumMod val="50000"/>
                  </a:schemeClr>
                </a:solidFill>
                <a:effectLst>
                  <a:outerShdw blurRad="38100" dist="38100" dir="2700000" algn="tl">
                    <a:srgbClr val="000000">
                      <a:alpha val="43137"/>
                    </a:srgbClr>
                  </a:outerShdw>
                </a:effectLst>
                <a:latin typeface="Tahoma" panose="020B0604030504040204" pitchFamily="34" charset="0"/>
              </a:rPr>
              <a:t>At:</a:t>
            </a:r>
          </a:p>
          <a:p>
            <a:pPr eaLnBrk="1" fontAlgn="auto" hangingPunct="1">
              <a:spcAft>
                <a:spcPts val="0"/>
              </a:spcAft>
              <a:buFontTx/>
              <a:buNone/>
              <a:defRPr/>
            </a:pPr>
            <a:r>
              <a:rPr lang="en-US" altLang="ja-JP" sz="4000" b="1" dirty="0">
                <a:solidFill>
                  <a:schemeClr val="accent5">
                    <a:lumMod val="50000"/>
                  </a:schemeClr>
                </a:solidFill>
                <a:effectLst>
                  <a:outerShdw blurRad="38100" dist="38100" dir="2700000" algn="tl">
                    <a:srgbClr val="000000">
                      <a:alpha val="43137"/>
                    </a:srgbClr>
                  </a:outerShdw>
                </a:effectLst>
                <a:latin typeface="Tahoma" panose="020B0604030504040204" pitchFamily="34" charset="0"/>
              </a:rPr>
              <a:t>	</a:t>
            </a:r>
            <a:r>
              <a:rPr lang="en-US" altLang="ja-JP" sz="4000" b="1" dirty="0" err="1">
                <a:solidFill>
                  <a:schemeClr val="accent5">
                    <a:lumMod val="50000"/>
                  </a:schemeClr>
                </a:solidFill>
                <a:effectLst>
                  <a:outerShdw blurRad="38100" dist="38100" dir="2700000" algn="tl">
                    <a:srgbClr val="000000">
                      <a:alpha val="43137"/>
                    </a:srgbClr>
                  </a:outerShdw>
                </a:effectLst>
                <a:latin typeface="Tahoma" panose="020B0604030504040204" pitchFamily="34" charset="0"/>
              </a:rPr>
              <a:t>Kibotcha</a:t>
            </a:r>
            <a:r>
              <a:rPr lang="en-US" altLang="ja-JP" sz="4000" b="1" dirty="0">
                <a:solidFill>
                  <a:schemeClr val="accent5">
                    <a:lumMod val="50000"/>
                  </a:schemeClr>
                </a:solidFill>
                <a:effectLst>
                  <a:outerShdw blurRad="38100" dist="38100" dir="2700000" algn="tl">
                    <a:srgbClr val="000000">
                      <a:alpha val="43137"/>
                    </a:srgbClr>
                  </a:outerShdw>
                </a:effectLst>
                <a:latin typeface="Tahoma" panose="020B0604030504040204" pitchFamily="34" charset="0"/>
              </a:rPr>
              <a:t>, Higashi Matsushima</a:t>
            </a:r>
          </a:p>
        </p:txBody>
      </p:sp>
    </p:spTree>
    <p:custDataLst>
      <p:tags r:id="rId1"/>
    </p:custDataLst>
    <p:extLst>
      <p:ext uri="{BB962C8B-B14F-4D97-AF65-F5344CB8AC3E}">
        <p14:creationId xmlns:p14="http://schemas.microsoft.com/office/powerpoint/2010/main" val="3316706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C7A6F53-BA50-404C-B20D-D510CE1968B4}"/>
              </a:ext>
            </a:extLst>
          </p:cNvPr>
          <p:cNvSpPr>
            <a:spLocks noGrp="1"/>
          </p:cNvSpPr>
          <p:nvPr>
            <p:ph type="title"/>
          </p:nvPr>
        </p:nvSpPr>
        <p:spPr/>
        <p:txBody>
          <a:bodyPr>
            <a:normAutofit/>
          </a:bodyPr>
          <a:lstStyle/>
          <a:p>
            <a:pPr algn="ctr"/>
            <a:r>
              <a:rPr kumimoji="1" lang="en-US" altLang="ja-JP" sz="6600" b="1" dirty="0">
                <a:solidFill>
                  <a:schemeClr val="accent5">
                    <a:lumMod val="50000"/>
                  </a:schemeClr>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SLOGAN</a:t>
            </a:r>
            <a:endParaRPr kumimoji="1" lang="ja-JP" altLang="en-US" sz="6600" b="1" dirty="0">
              <a:solidFill>
                <a:schemeClr val="accent5">
                  <a:lumMod val="50000"/>
                </a:schemeClr>
              </a:solidFill>
              <a:effectLst>
                <a:outerShdw blurRad="38100" dist="38100" dir="2700000" algn="tl">
                  <a:srgbClr val="000000">
                    <a:alpha val="43137"/>
                  </a:srgbClr>
                </a:outerShdw>
              </a:effectLst>
              <a:latin typeface="Tahoma" panose="020B0604030504040204" pitchFamily="34" charset="0"/>
              <a:cs typeface="Tahoma" panose="020B0604030504040204" pitchFamily="34" charset="0"/>
            </a:endParaRPr>
          </a:p>
        </p:txBody>
      </p:sp>
      <p:sp>
        <p:nvSpPr>
          <p:cNvPr id="3" name="コンテンツ プレースホルダー 2">
            <a:extLst>
              <a:ext uri="{FF2B5EF4-FFF2-40B4-BE49-F238E27FC236}">
                <a16:creationId xmlns:a16="http://schemas.microsoft.com/office/drawing/2014/main" id="{BE03F450-8DB8-4A9D-B425-246DE8ECE5F9}"/>
              </a:ext>
            </a:extLst>
          </p:cNvPr>
          <p:cNvSpPr>
            <a:spLocks noGrp="1"/>
          </p:cNvSpPr>
          <p:nvPr>
            <p:ph idx="1"/>
          </p:nvPr>
        </p:nvSpPr>
        <p:spPr>
          <a:xfrm>
            <a:off x="80865" y="1520825"/>
            <a:ext cx="9144000" cy="4351338"/>
          </a:xfrm>
        </p:spPr>
        <p:txBody>
          <a:bodyPr>
            <a:normAutofit/>
          </a:bodyPr>
          <a:lstStyle/>
          <a:p>
            <a:endParaRPr kumimoji="1" lang="en-US" altLang="ja-JP" dirty="0"/>
          </a:p>
          <a:p>
            <a:endParaRPr lang="en-US" altLang="ja-JP" dirty="0"/>
          </a:p>
          <a:p>
            <a:endParaRPr kumimoji="1" lang="en-US" altLang="ja-JP" dirty="0"/>
          </a:p>
          <a:p>
            <a:pPr marL="0" indent="0" algn="ctr">
              <a:buNone/>
            </a:pPr>
            <a:r>
              <a:rPr lang="en-US" altLang="ja-JP" sz="5400" b="1" dirty="0">
                <a:solidFill>
                  <a:srgbClr val="0070C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With Pride and Pleasure</a:t>
            </a:r>
            <a:endParaRPr kumimoji="1" lang="ja-JP" altLang="en-US" sz="5400" b="1" dirty="0">
              <a:solidFill>
                <a:srgbClr val="0070C0"/>
              </a:solidFill>
              <a:effectLst>
                <a:outerShdw blurRad="38100" dist="38100" dir="2700000" algn="tl">
                  <a:srgbClr val="000000">
                    <a:alpha val="43137"/>
                  </a:srgbClr>
                </a:outerShdw>
              </a:effectLst>
              <a:latin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134117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p:cTn id="7"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8"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9"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4C31231-5AF9-4320-885C-5562D144E0C4}"/>
              </a:ext>
            </a:extLst>
          </p:cNvPr>
          <p:cNvSpPr>
            <a:spLocks noGrp="1"/>
          </p:cNvSpPr>
          <p:nvPr>
            <p:ph type="title"/>
          </p:nvPr>
        </p:nvSpPr>
        <p:spPr>
          <a:xfrm>
            <a:off x="521557" y="1238335"/>
            <a:ext cx="7886700" cy="1325563"/>
          </a:xfrm>
        </p:spPr>
        <p:txBody>
          <a:bodyPr>
            <a:normAutofit/>
          </a:bodyPr>
          <a:lstStyle/>
          <a:p>
            <a:endParaRPr kumimoji="1" lang="ja-JP" altLang="en-US" b="1" dirty="0">
              <a:solidFill>
                <a:schemeClr val="accent5">
                  <a:lumMod val="50000"/>
                </a:schemeClr>
              </a:solidFill>
              <a:latin typeface="Tahoma" panose="020B0604030504040204" pitchFamily="34" charset="0"/>
              <a:cs typeface="Tahoma" panose="020B0604030504040204" pitchFamily="34" charset="0"/>
            </a:endParaRPr>
          </a:p>
        </p:txBody>
      </p:sp>
      <p:sp>
        <p:nvSpPr>
          <p:cNvPr id="3" name="コンテンツ プレースホルダー 2">
            <a:extLst>
              <a:ext uri="{FF2B5EF4-FFF2-40B4-BE49-F238E27FC236}">
                <a16:creationId xmlns:a16="http://schemas.microsoft.com/office/drawing/2014/main" id="{461CD292-A54E-4442-B774-40E3A5C27EBC}"/>
              </a:ext>
            </a:extLst>
          </p:cNvPr>
          <p:cNvSpPr>
            <a:spLocks noGrp="1"/>
          </p:cNvSpPr>
          <p:nvPr>
            <p:ph idx="1"/>
          </p:nvPr>
        </p:nvSpPr>
        <p:spPr>
          <a:xfrm>
            <a:off x="240183" y="2757852"/>
            <a:ext cx="8663633" cy="1698817"/>
          </a:xfrm>
        </p:spPr>
        <p:txBody>
          <a:bodyPr>
            <a:normAutofit fontScale="55000" lnSpcReduction="20000"/>
          </a:bodyPr>
          <a:lstStyle/>
          <a:p>
            <a:pPr marL="0" indent="0">
              <a:buNone/>
            </a:pPr>
            <a:r>
              <a:rPr lang="en-US" altLang="ja-JP" sz="8600" b="1" dirty="0">
                <a:solidFill>
                  <a:srgbClr val="0070C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With Pride and Pleasure ,</a:t>
            </a:r>
          </a:p>
          <a:p>
            <a:pPr marL="0" indent="0">
              <a:buNone/>
            </a:pPr>
            <a:r>
              <a:rPr lang="en-US" altLang="ja-JP" sz="8600" b="1" dirty="0">
                <a:solidFill>
                  <a:srgbClr val="0070C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We </a:t>
            </a:r>
            <a:r>
              <a:rPr lang="ja-JP" altLang="en-US" sz="8600" b="1" dirty="0">
                <a:solidFill>
                  <a:srgbClr val="0070C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a:t>
            </a:r>
            <a:endParaRPr lang="ja-JP" altLang="en-US" sz="8600" b="1" dirty="0">
              <a:solidFill>
                <a:srgbClr val="0070C0"/>
              </a:solidFill>
              <a:effectLst>
                <a:outerShdw blurRad="38100" dist="38100" dir="2700000" algn="tl">
                  <a:srgbClr val="000000">
                    <a:alpha val="43137"/>
                  </a:srgbClr>
                </a:outerShdw>
              </a:effectLst>
              <a:latin typeface="Tahoma" panose="020B0604030504040204" pitchFamily="34" charset="0"/>
              <a:cs typeface="Tahoma" panose="020B0604030504040204" pitchFamily="34" charset="0"/>
            </a:endParaRPr>
          </a:p>
          <a:p>
            <a:endParaRPr kumimoji="1" lang="ja-JP" altLang="en-US" dirty="0"/>
          </a:p>
        </p:txBody>
      </p:sp>
    </p:spTree>
    <p:extLst>
      <p:ext uri="{BB962C8B-B14F-4D97-AF65-F5344CB8AC3E}">
        <p14:creationId xmlns:p14="http://schemas.microsoft.com/office/powerpoint/2010/main" val="3576103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4C31231-5AF9-4320-885C-5562D144E0C4}"/>
              </a:ext>
            </a:extLst>
          </p:cNvPr>
          <p:cNvSpPr>
            <a:spLocks noGrp="1"/>
          </p:cNvSpPr>
          <p:nvPr>
            <p:ph type="title"/>
          </p:nvPr>
        </p:nvSpPr>
        <p:spPr>
          <a:xfrm>
            <a:off x="521557" y="1238335"/>
            <a:ext cx="7886700" cy="1325563"/>
          </a:xfrm>
        </p:spPr>
        <p:txBody>
          <a:bodyPr>
            <a:normAutofit/>
          </a:bodyPr>
          <a:lstStyle/>
          <a:p>
            <a:endParaRPr kumimoji="1" lang="ja-JP" altLang="en-US" b="1" dirty="0">
              <a:solidFill>
                <a:schemeClr val="accent5">
                  <a:lumMod val="50000"/>
                </a:schemeClr>
              </a:solidFill>
              <a:latin typeface="Tahoma" panose="020B0604030504040204" pitchFamily="34" charset="0"/>
              <a:cs typeface="Tahoma" panose="020B0604030504040204" pitchFamily="34" charset="0"/>
            </a:endParaRPr>
          </a:p>
        </p:txBody>
      </p:sp>
      <p:sp>
        <p:nvSpPr>
          <p:cNvPr id="3" name="コンテンツ プレースホルダー 2">
            <a:extLst>
              <a:ext uri="{FF2B5EF4-FFF2-40B4-BE49-F238E27FC236}">
                <a16:creationId xmlns:a16="http://schemas.microsoft.com/office/drawing/2014/main" id="{461CD292-A54E-4442-B774-40E3A5C27EBC}"/>
              </a:ext>
            </a:extLst>
          </p:cNvPr>
          <p:cNvSpPr>
            <a:spLocks noGrp="1"/>
          </p:cNvSpPr>
          <p:nvPr>
            <p:ph idx="1"/>
          </p:nvPr>
        </p:nvSpPr>
        <p:spPr>
          <a:xfrm>
            <a:off x="314828" y="1501329"/>
            <a:ext cx="8663633" cy="3431454"/>
          </a:xfrm>
        </p:spPr>
        <p:txBody>
          <a:bodyPr>
            <a:normAutofit fontScale="85000" lnSpcReduction="20000"/>
          </a:bodyPr>
          <a:lstStyle/>
          <a:p>
            <a:pPr marL="0" indent="0" algn="ctr">
              <a:lnSpc>
                <a:spcPct val="170000"/>
              </a:lnSpc>
              <a:buNone/>
            </a:pPr>
            <a:r>
              <a:rPr lang="en-US" altLang="ja-JP" sz="8600" b="1" dirty="0">
                <a:solidFill>
                  <a:srgbClr val="0070C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BOSS ?</a:t>
            </a:r>
            <a:br>
              <a:rPr lang="en-US" altLang="ja-JP" sz="8600" b="1" dirty="0">
                <a:solidFill>
                  <a:srgbClr val="0070C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br>
            <a:r>
              <a:rPr lang="en-US" altLang="ja-JP" sz="8600" b="1" dirty="0">
                <a:solidFill>
                  <a:srgbClr val="0070C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LEADER?</a:t>
            </a:r>
            <a:endParaRPr lang="ja-JP" altLang="en-US" sz="8600" b="1" dirty="0">
              <a:solidFill>
                <a:srgbClr val="0070C0"/>
              </a:solidFill>
              <a:effectLst>
                <a:outerShdw blurRad="38100" dist="38100" dir="2700000" algn="tl">
                  <a:srgbClr val="000000">
                    <a:alpha val="43137"/>
                  </a:srgbClr>
                </a:outerShdw>
              </a:effectLst>
              <a:latin typeface="Tahoma" panose="020B0604030504040204" pitchFamily="34" charset="0"/>
              <a:cs typeface="Tahoma" panose="020B0604030504040204" pitchFamily="34" charset="0"/>
            </a:endParaRPr>
          </a:p>
          <a:p>
            <a:endParaRPr kumimoji="1" lang="ja-JP" altLang="en-US" dirty="0"/>
          </a:p>
        </p:txBody>
      </p:sp>
    </p:spTree>
    <p:extLst>
      <p:ext uri="{BB962C8B-B14F-4D97-AF65-F5344CB8AC3E}">
        <p14:creationId xmlns:p14="http://schemas.microsoft.com/office/powerpoint/2010/main" val="3431208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コンテンツ プレースホルダー 4">
            <a:extLst>
              <a:ext uri="{FF2B5EF4-FFF2-40B4-BE49-F238E27FC236}">
                <a16:creationId xmlns:a16="http://schemas.microsoft.com/office/drawing/2014/main" id="{BECD6507-00DB-4E60-9EDC-EF753CBB7852}"/>
              </a:ext>
            </a:extLst>
          </p:cNvPr>
          <p:cNvGraphicFramePr>
            <a:graphicFrameLocks noGrp="1"/>
          </p:cNvGraphicFramePr>
          <p:nvPr>
            <p:ph idx="1"/>
            <p:extLst>
              <p:ext uri="{D42A27DB-BD31-4B8C-83A1-F6EECF244321}">
                <p14:modId xmlns:p14="http://schemas.microsoft.com/office/powerpoint/2010/main" val="729676862"/>
              </p:ext>
            </p:extLst>
          </p:nvPr>
        </p:nvGraphicFramePr>
        <p:xfrm>
          <a:off x="93306" y="741403"/>
          <a:ext cx="8960078" cy="5530779"/>
        </p:xfrm>
        <a:graphic>
          <a:graphicData uri="http://schemas.openxmlformats.org/drawingml/2006/table">
            <a:tbl>
              <a:tblPr firstRow="1" bandRow="1">
                <a:tableStyleId>{5C22544A-7EE6-4342-B048-85BDC9FD1C3A}</a:tableStyleId>
              </a:tblPr>
              <a:tblGrid>
                <a:gridCol w="4500705">
                  <a:extLst>
                    <a:ext uri="{9D8B030D-6E8A-4147-A177-3AD203B41FA5}">
                      <a16:colId xmlns:a16="http://schemas.microsoft.com/office/drawing/2014/main" val="287832053"/>
                    </a:ext>
                  </a:extLst>
                </a:gridCol>
                <a:gridCol w="4459373">
                  <a:extLst>
                    <a:ext uri="{9D8B030D-6E8A-4147-A177-3AD203B41FA5}">
                      <a16:colId xmlns:a16="http://schemas.microsoft.com/office/drawing/2014/main" val="2975861089"/>
                    </a:ext>
                  </a:extLst>
                </a:gridCol>
              </a:tblGrid>
              <a:tr h="845869">
                <a:tc>
                  <a:txBody>
                    <a:bodyPr/>
                    <a:lstStyle/>
                    <a:p>
                      <a:pPr algn="ctr"/>
                      <a:r>
                        <a:rPr kumimoji="1" lang="en-US" altLang="ja-JP" sz="3200" dirty="0"/>
                        <a:t>BOSS</a:t>
                      </a:r>
                      <a:endParaRPr kumimoji="1" lang="ja-JP" altLang="en-US" sz="3200" dirty="0"/>
                    </a:p>
                  </a:txBody>
                  <a:tcPr/>
                </a:tc>
                <a:tc>
                  <a:txBody>
                    <a:bodyPr/>
                    <a:lstStyle/>
                    <a:p>
                      <a:pPr algn="ctr"/>
                      <a:r>
                        <a:rPr kumimoji="1" lang="en-US" altLang="ja-JP" sz="3200" dirty="0"/>
                        <a:t>LEADER</a:t>
                      </a:r>
                      <a:endParaRPr kumimoji="1" lang="ja-JP" altLang="en-US" sz="3200" dirty="0"/>
                    </a:p>
                  </a:txBody>
                  <a:tcPr/>
                </a:tc>
                <a:extLst>
                  <a:ext uri="{0D108BD9-81ED-4DB2-BD59-A6C34878D82A}">
                    <a16:rowId xmlns:a16="http://schemas.microsoft.com/office/drawing/2014/main" val="644781289"/>
                  </a:ext>
                </a:extLst>
              </a:tr>
              <a:tr h="539630">
                <a:tc>
                  <a:txBody>
                    <a:bodyPr/>
                    <a:lstStyle/>
                    <a:p>
                      <a:r>
                        <a:rPr kumimoji="1" lang="en-US" altLang="ja-JP" sz="2800" b="1" dirty="0">
                          <a:solidFill>
                            <a:srgbClr val="002060"/>
                          </a:solidFill>
                        </a:rPr>
                        <a:t>CONTROLS</a:t>
                      </a:r>
                      <a:endParaRPr kumimoji="1" lang="ja-JP" altLang="en-US" sz="2800" b="1" dirty="0">
                        <a:solidFill>
                          <a:srgbClr val="002060"/>
                        </a:solidFill>
                      </a:endParaRPr>
                    </a:p>
                  </a:txBody>
                  <a:tcPr/>
                </a:tc>
                <a:tc>
                  <a:txBody>
                    <a:bodyPr/>
                    <a:lstStyle/>
                    <a:p>
                      <a:r>
                        <a:rPr kumimoji="1" lang="en-US" altLang="ja-JP" sz="2800" b="1" dirty="0">
                          <a:solidFill>
                            <a:srgbClr val="002060"/>
                          </a:solidFill>
                        </a:rPr>
                        <a:t>COACHES</a:t>
                      </a:r>
                      <a:endParaRPr kumimoji="1" lang="ja-JP" altLang="en-US" sz="2800" b="1" dirty="0">
                        <a:solidFill>
                          <a:srgbClr val="002060"/>
                        </a:solidFill>
                      </a:endParaRPr>
                    </a:p>
                  </a:txBody>
                  <a:tcPr/>
                </a:tc>
                <a:extLst>
                  <a:ext uri="{0D108BD9-81ED-4DB2-BD59-A6C34878D82A}">
                    <a16:rowId xmlns:a16="http://schemas.microsoft.com/office/drawing/2014/main" val="1781939839"/>
                  </a:ext>
                </a:extLst>
              </a:tr>
              <a:tr h="362515">
                <a:tc>
                  <a:txBody>
                    <a:bodyPr/>
                    <a:lstStyle/>
                    <a:p>
                      <a:r>
                        <a:rPr kumimoji="1" lang="en-US" altLang="ja-JP" sz="2800" b="1" dirty="0">
                          <a:solidFill>
                            <a:srgbClr val="002060"/>
                          </a:solidFill>
                        </a:rPr>
                        <a:t>USES MEMBER</a:t>
                      </a:r>
                      <a:endParaRPr kumimoji="1" lang="ja-JP" altLang="en-US" sz="2800" b="1" dirty="0">
                        <a:solidFill>
                          <a:srgbClr val="002060"/>
                        </a:solidFill>
                      </a:endParaRPr>
                    </a:p>
                  </a:txBody>
                  <a:tcPr/>
                </a:tc>
                <a:tc>
                  <a:txBody>
                    <a:bodyPr/>
                    <a:lstStyle/>
                    <a:p>
                      <a:r>
                        <a:rPr kumimoji="1" lang="en-US" altLang="ja-JP" sz="2800" b="1" dirty="0">
                          <a:solidFill>
                            <a:srgbClr val="002060"/>
                          </a:solidFill>
                        </a:rPr>
                        <a:t>DEVELOPS MEMBER</a:t>
                      </a:r>
                      <a:endParaRPr kumimoji="1" lang="ja-JP" altLang="en-US" sz="2800" b="1" dirty="0">
                        <a:solidFill>
                          <a:srgbClr val="002060"/>
                        </a:solidFill>
                      </a:endParaRPr>
                    </a:p>
                  </a:txBody>
                  <a:tcPr/>
                </a:tc>
                <a:extLst>
                  <a:ext uri="{0D108BD9-81ED-4DB2-BD59-A6C34878D82A}">
                    <a16:rowId xmlns:a16="http://schemas.microsoft.com/office/drawing/2014/main" val="1566093674"/>
                  </a:ext>
                </a:extLst>
              </a:tr>
              <a:tr h="362515">
                <a:tc>
                  <a:txBody>
                    <a:bodyPr/>
                    <a:lstStyle/>
                    <a:p>
                      <a:r>
                        <a:rPr kumimoji="1" lang="en-US" altLang="ja-JP" sz="2800" b="1" dirty="0">
                          <a:solidFill>
                            <a:srgbClr val="002060"/>
                          </a:solidFill>
                        </a:rPr>
                        <a:t>SAYS ‘I’</a:t>
                      </a:r>
                      <a:endParaRPr kumimoji="1" lang="ja-JP" altLang="en-US" sz="2800" b="1" dirty="0">
                        <a:solidFill>
                          <a:srgbClr val="002060"/>
                        </a:solidFill>
                      </a:endParaRPr>
                    </a:p>
                  </a:txBody>
                  <a:tcPr/>
                </a:tc>
                <a:tc>
                  <a:txBody>
                    <a:bodyPr/>
                    <a:lstStyle/>
                    <a:p>
                      <a:r>
                        <a:rPr kumimoji="1" lang="en-US" altLang="ja-JP" sz="2800" b="1" dirty="0">
                          <a:solidFill>
                            <a:srgbClr val="002060"/>
                          </a:solidFill>
                        </a:rPr>
                        <a:t>SAYS ‘WE’</a:t>
                      </a:r>
                      <a:endParaRPr kumimoji="1" lang="ja-JP" altLang="en-US" sz="2800" b="1" dirty="0">
                        <a:solidFill>
                          <a:srgbClr val="002060"/>
                        </a:solidFill>
                      </a:endParaRPr>
                    </a:p>
                  </a:txBody>
                  <a:tcPr/>
                </a:tc>
                <a:extLst>
                  <a:ext uri="{0D108BD9-81ED-4DB2-BD59-A6C34878D82A}">
                    <a16:rowId xmlns:a16="http://schemas.microsoft.com/office/drawing/2014/main" val="1653255674"/>
                  </a:ext>
                </a:extLst>
              </a:tr>
              <a:tr h="362515">
                <a:tc>
                  <a:txBody>
                    <a:bodyPr/>
                    <a:lstStyle/>
                    <a:p>
                      <a:r>
                        <a:rPr kumimoji="1" lang="en-US" altLang="ja-JP" sz="2800" b="1" dirty="0">
                          <a:solidFill>
                            <a:srgbClr val="002060"/>
                          </a:solidFill>
                        </a:rPr>
                        <a:t>SAYS ‘GO’</a:t>
                      </a:r>
                      <a:endParaRPr kumimoji="1" lang="ja-JP" altLang="en-US" sz="2800" b="1" dirty="0">
                        <a:solidFill>
                          <a:srgbClr val="002060"/>
                        </a:solidFill>
                      </a:endParaRPr>
                    </a:p>
                  </a:txBody>
                  <a:tcPr/>
                </a:tc>
                <a:tc>
                  <a:txBody>
                    <a:bodyPr/>
                    <a:lstStyle/>
                    <a:p>
                      <a:r>
                        <a:rPr kumimoji="1" lang="en-US" altLang="ja-JP" sz="2800" b="1" dirty="0">
                          <a:solidFill>
                            <a:srgbClr val="002060"/>
                          </a:solidFill>
                        </a:rPr>
                        <a:t>SAYS ‘LET’S GO’</a:t>
                      </a:r>
                      <a:endParaRPr kumimoji="1" lang="ja-JP" altLang="en-US" sz="2800" b="1" dirty="0">
                        <a:solidFill>
                          <a:srgbClr val="002060"/>
                        </a:solidFill>
                      </a:endParaRPr>
                    </a:p>
                  </a:txBody>
                  <a:tcPr/>
                </a:tc>
                <a:extLst>
                  <a:ext uri="{0D108BD9-81ED-4DB2-BD59-A6C34878D82A}">
                    <a16:rowId xmlns:a16="http://schemas.microsoft.com/office/drawing/2014/main" val="1192618739"/>
                  </a:ext>
                </a:extLst>
              </a:tr>
              <a:tr h="362515">
                <a:tc>
                  <a:txBody>
                    <a:bodyPr/>
                    <a:lstStyle/>
                    <a:p>
                      <a:r>
                        <a:rPr kumimoji="1" lang="en-US" altLang="ja-JP" sz="2800" b="1" dirty="0">
                          <a:solidFill>
                            <a:srgbClr val="002060"/>
                          </a:solidFill>
                        </a:rPr>
                        <a:t>DEPENDS ON AUTHORITY</a:t>
                      </a:r>
                      <a:endParaRPr kumimoji="1" lang="ja-JP" altLang="en-US" sz="2800" b="1" dirty="0">
                        <a:solidFill>
                          <a:srgbClr val="002060"/>
                        </a:solidFill>
                      </a:endParaRPr>
                    </a:p>
                  </a:txBody>
                  <a:tcPr/>
                </a:tc>
                <a:tc>
                  <a:txBody>
                    <a:bodyPr/>
                    <a:lstStyle/>
                    <a:p>
                      <a:r>
                        <a:rPr kumimoji="1" lang="en-US" altLang="ja-JP" sz="2800" b="1" dirty="0">
                          <a:solidFill>
                            <a:srgbClr val="002060"/>
                          </a:solidFill>
                        </a:rPr>
                        <a:t>DEPENDS ON COOPERATION</a:t>
                      </a:r>
                      <a:endParaRPr kumimoji="1" lang="ja-JP" altLang="en-US" sz="2800" b="1" dirty="0">
                        <a:solidFill>
                          <a:srgbClr val="002060"/>
                        </a:solidFill>
                      </a:endParaRPr>
                    </a:p>
                  </a:txBody>
                  <a:tcPr/>
                </a:tc>
                <a:extLst>
                  <a:ext uri="{0D108BD9-81ED-4DB2-BD59-A6C34878D82A}">
                    <a16:rowId xmlns:a16="http://schemas.microsoft.com/office/drawing/2014/main" val="396257170"/>
                  </a:ext>
                </a:extLst>
              </a:tr>
              <a:tr h="362515">
                <a:tc>
                  <a:txBody>
                    <a:bodyPr/>
                    <a:lstStyle/>
                    <a:p>
                      <a:r>
                        <a:rPr kumimoji="1" lang="en-US" altLang="ja-JP" sz="2800" b="1" dirty="0">
                          <a:solidFill>
                            <a:srgbClr val="002060"/>
                          </a:solidFill>
                        </a:rPr>
                        <a:t>JUDGE OTHERS</a:t>
                      </a:r>
                      <a:endParaRPr kumimoji="1" lang="ja-JP" altLang="en-US" sz="2800" b="1" dirty="0">
                        <a:solidFill>
                          <a:srgbClr val="002060"/>
                        </a:solidFill>
                      </a:endParaRPr>
                    </a:p>
                  </a:txBody>
                  <a:tcPr/>
                </a:tc>
                <a:tc>
                  <a:txBody>
                    <a:bodyPr/>
                    <a:lstStyle/>
                    <a:p>
                      <a:r>
                        <a:rPr kumimoji="1" lang="en-US" altLang="ja-JP" sz="2800" b="1" dirty="0">
                          <a:solidFill>
                            <a:srgbClr val="002060"/>
                          </a:solidFill>
                        </a:rPr>
                        <a:t>ACCEPT OTHERS</a:t>
                      </a:r>
                      <a:endParaRPr kumimoji="1" lang="ja-JP" altLang="en-US" sz="2800" b="1" dirty="0">
                        <a:solidFill>
                          <a:srgbClr val="002060"/>
                        </a:solidFill>
                      </a:endParaRPr>
                    </a:p>
                  </a:txBody>
                  <a:tcPr/>
                </a:tc>
                <a:extLst>
                  <a:ext uri="{0D108BD9-81ED-4DB2-BD59-A6C34878D82A}">
                    <a16:rowId xmlns:a16="http://schemas.microsoft.com/office/drawing/2014/main" val="592837688"/>
                  </a:ext>
                </a:extLst>
              </a:tr>
              <a:tr h="362515">
                <a:tc>
                  <a:txBody>
                    <a:bodyPr/>
                    <a:lstStyle/>
                    <a:p>
                      <a:r>
                        <a:rPr kumimoji="1" lang="en-US" altLang="ja-JP" sz="2800" b="1" dirty="0">
                          <a:solidFill>
                            <a:srgbClr val="002060"/>
                          </a:solidFill>
                        </a:rPr>
                        <a:t>CREATES FEAR</a:t>
                      </a:r>
                      <a:endParaRPr kumimoji="1" lang="ja-JP" altLang="en-US" sz="2800" b="1" dirty="0">
                        <a:solidFill>
                          <a:srgbClr val="002060"/>
                        </a:solidFill>
                      </a:endParaRPr>
                    </a:p>
                  </a:txBody>
                  <a:tcPr/>
                </a:tc>
                <a:tc>
                  <a:txBody>
                    <a:bodyPr/>
                    <a:lstStyle/>
                    <a:p>
                      <a:r>
                        <a:rPr kumimoji="1" lang="en-US" altLang="ja-JP" sz="2800" b="1" dirty="0">
                          <a:solidFill>
                            <a:srgbClr val="002060"/>
                          </a:solidFill>
                        </a:rPr>
                        <a:t>CREATS CONFIDENCE</a:t>
                      </a:r>
                      <a:endParaRPr kumimoji="1" lang="ja-JP" altLang="en-US" sz="2800" b="1" dirty="0">
                        <a:solidFill>
                          <a:srgbClr val="002060"/>
                        </a:solidFill>
                      </a:endParaRPr>
                    </a:p>
                  </a:txBody>
                  <a:tcPr/>
                </a:tc>
                <a:extLst>
                  <a:ext uri="{0D108BD9-81ED-4DB2-BD59-A6C34878D82A}">
                    <a16:rowId xmlns:a16="http://schemas.microsoft.com/office/drawing/2014/main" val="101695039"/>
                  </a:ext>
                </a:extLst>
              </a:tr>
              <a:tr h="362515">
                <a:tc>
                  <a:txBody>
                    <a:bodyPr/>
                    <a:lstStyle/>
                    <a:p>
                      <a:r>
                        <a:rPr kumimoji="1" lang="en-US" altLang="ja-JP" sz="2800" b="1" dirty="0">
                          <a:solidFill>
                            <a:srgbClr val="002060"/>
                          </a:solidFill>
                        </a:rPr>
                        <a:t>HAS A WIN-LOSE APPROACH</a:t>
                      </a:r>
                      <a:endParaRPr kumimoji="1" lang="ja-JP" altLang="en-US" sz="2800" b="1" dirty="0">
                        <a:solidFill>
                          <a:srgbClr val="002060"/>
                        </a:solidFill>
                      </a:endParaRPr>
                    </a:p>
                  </a:txBody>
                  <a:tcPr/>
                </a:tc>
                <a:tc>
                  <a:txBody>
                    <a:bodyPr/>
                    <a:lstStyle/>
                    <a:p>
                      <a:r>
                        <a:rPr kumimoji="1" lang="en-US" altLang="ja-JP" sz="2800" b="1" dirty="0">
                          <a:solidFill>
                            <a:srgbClr val="002060"/>
                          </a:solidFill>
                        </a:rPr>
                        <a:t>HAS A WIN-WIN APPROACH</a:t>
                      </a:r>
                      <a:endParaRPr kumimoji="1" lang="ja-JP" altLang="en-US" sz="2800" b="1" dirty="0">
                        <a:solidFill>
                          <a:srgbClr val="002060"/>
                        </a:solidFill>
                      </a:endParaRPr>
                    </a:p>
                  </a:txBody>
                  <a:tcPr/>
                </a:tc>
                <a:extLst>
                  <a:ext uri="{0D108BD9-81ED-4DB2-BD59-A6C34878D82A}">
                    <a16:rowId xmlns:a16="http://schemas.microsoft.com/office/drawing/2014/main" val="2191721877"/>
                  </a:ext>
                </a:extLst>
              </a:tr>
              <a:tr h="362515">
                <a:tc>
                  <a:txBody>
                    <a:bodyPr/>
                    <a:lstStyle/>
                    <a:p>
                      <a:r>
                        <a:rPr kumimoji="1" lang="en-US" altLang="ja-JP" sz="2800" b="1" dirty="0">
                          <a:solidFill>
                            <a:srgbClr val="002060"/>
                          </a:solidFill>
                        </a:rPr>
                        <a:t>BLAMES MEMBER </a:t>
                      </a:r>
                      <a:endParaRPr kumimoji="1" lang="ja-JP" altLang="en-US" sz="2800" b="1" dirty="0">
                        <a:solidFill>
                          <a:srgbClr val="002060"/>
                        </a:solidFill>
                      </a:endParaRPr>
                    </a:p>
                  </a:txBody>
                  <a:tcPr/>
                </a:tc>
                <a:tc>
                  <a:txBody>
                    <a:bodyPr/>
                    <a:lstStyle/>
                    <a:p>
                      <a:r>
                        <a:rPr kumimoji="1" lang="en-US" altLang="ja-JP" sz="2800" b="1" dirty="0">
                          <a:solidFill>
                            <a:srgbClr val="002060"/>
                          </a:solidFill>
                        </a:rPr>
                        <a:t>LOOKS FOR SOLUTION</a:t>
                      </a:r>
                      <a:endParaRPr kumimoji="1" lang="ja-JP" altLang="en-US" sz="2800" b="1" dirty="0">
                        <a:solidFill>
                          <a:srgbClr val="002060"/>
                        </a:solidFill>
                      </a:endParaRPr>
                    </a:p>
                  </a:txBody>
                  <a:tcPr/>
                </a:tc>
                <a:extLst>
                  <a:ext uri="{0D108BD9-81ED-4DB2-BD59-A6C34878D82A}">
                    <a16:rowId xmlns:a16="http://schemas.microsoft.com/office/drawing/2014/main" val="497696002"/>
                  </a:ext>
                </a:extLst>
              </a:tr>
            </a:tbl>
          </a:graphicData>
        </a:graphic>
      </p:graphicFrame>
    </p:spTree>
    <p:extLst>
      <p:ext uri="{BB962C8B-B14F-4D97-AF65-F5344CB8AC3E}">
        <p14:creationId xmlns:p14="http://schemas.microsoft.com/office/powerpoint/2010/main" val="1224022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91BEA90-A7DC-4C9B-8200-BA4E1F25B5AB}"/>
              </a:ext>
            </a:extLst>
          </p:cNvPr>
          <p:cNvSpPr>
            <a:spLocks noGrp="1"/>
          </p:cNvSpPr>
          <p:nvPr>
            <p:ph type="title"/>
          </p:nvPr>
        </p:nvSpPr>
        <p:spPr/>
        <p:txBody>
          <a:bodyPr/>
          <a:lstStyle/>
          <a:p>
            <a:endParaRPr kumimoji="1" lang="ja-JP" altLang="en-US"/>
          </a:p>
        </p:txBody>
      </p:sp>
      <p:pic>
        <p:nvPicPr>
          <p:cNvPr id="5" name="コンテンツ プレースホルダー 4">
            <a:extLst>
              <a:ext uri="{FF2B5EF4-FFF2-40B4-BE49-F238E27FC236}">
                <a16:creationId xmlns:a16="http://schemas.microsoft.com/office/drawing/2014/main" id="{39495F69-52C6-4005-80D1-27BDA679FC2D}"/>
              </a:ext>
            </a:extLst>
          </p:cNvP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2136856" y="656062"/>
            <a:ext cx="4870288" cy="5160718"/>
          </a:xfrm>
        </p:spPr>
      </p:pic>
    </p:spTree>
    <p:extLst>
      <p:ext uri="{BB962C8B-B14F-4D97-AF65-F5344CB8AC3E}">
        <p14:creationId xmlns:p14="http://schemas.microsoft.com/office/powerpoint/2010/main" val="3994253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1.1"/>
</p:tagLst>
</file>

<file path=ppt/tags/tag2.xml><?xml version="1.0" encoding="utf-8"?>
<p:tagLst xmlns:a="http://schemas.openxmlformats.org/drawingml/2006/main" xmlns:r="http://schemas.openxmlformats.org/officeDocument/2006/relationships" xmlns:p="http://schemas.openxmlformats.org/presentationml/2006/main">
  <p:tag name="TIMING" val="|1|2.1"/>
</p:tagLst>
</file>

<file path=ppt/tags/tag3.xml><?xml version="1.0" encoding="utf-8"?>
<p:tagLst xmlns:a="http://schemas.openxmlformats.org/drawingml/2006/main" xmlns:r="http://schemas.openxmlformats.org/officeDocument/2006/relationships" xmlns:p="http://schemas.openxmlformats.org/presentationml/2006/main">
  <p:tag name="TIMING" val="|1.1"/>
</p:tagLst>
</file>

<file path=ppt/tags/tag4.xml><?xml version="1.0" encoding="utf-8"?>
<p:tagLst xmlns:a="http://schemas.openxmlformats.org/drawingml/2006/main" xmlns:r="http://schemas.openxmlformats.org/officeDocument/2006/relationships" xmlns:p="http://schemas.openxmlformats.org/presentationml/2006/main">
  <p:tag name="TIMING" val="|1|2.1"/>
</p:tagLst>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Office Theme</Template>
  <TotalTime>2526</TotalTime>
  <Words>599</Words>
  <Application>Microsoft Office PowerPoint</Application>
  <PresentationFormat>画面に合わせる (4:3)</PresentationFormat>
  <Paragraphs>303</Paragraphs>
  <Slides>40</Slides>
  <Notes>8</Notes>
  <HiddenSlides>0</HiddenSlides>
  <MMClips>0</MMClips>
  <ScaleCrop>false</ScaleCrop>
  <HeadingPairs>
    <vt:vector size="8" baseType="variant">
      <vt:variant>
        <vt:lpstr>使用されているフォント</vt:lpstr>
      </vt:variant>
      <vt:variant>
        <vt:i4>7</vt:i4>
      </vt:variant>
      <vt:variant>
        <vt:lpstr>テーマ</vt:lpstr>
      </vt:variant>
      <vt:variant>
        <vt:i4>1</vt:i4>
      </vt:variant>
      <vt:variant>
        <vt:lpstr>埋め込まれた OLE サーバー</vt:lpstr>
      </vt:variant>
      <vt:variant>
        <vt:i4>1</vt:i4>
      </vt:variant>
      <vt:variant>
        <vt:lpstr>スライド タイトル</vt:lpstr>
      </vt:variant>
      <vt:variant>
        <vt:i4>40</vt:i4>
      </vt:variant>
    </vt:vector>
  </HeadingPairs>
  <TitlesOfParts>
    <vt:vector size="49" baseType="lpstr">
      <vt:lpstr>游ゴシック</vt:lpstr>
      <vt:lpstr>Arial</vt:lpstr>
      <vt:lpstr>Arial Black</vt:lpstr>
      <vt:lpstr>Calibri</vt:lpstr>
      <vt:lpstr>Calibri Light</vt:lpstr>
      <vt:lpstr>Tahoma</vt:lpstr>
      <vt:lpstr>Wingdings</vt:lpstr>
      <vt:lpstr>Office テーマ</vt:lpstr>
      <vt:lpstr>Worksheet</vt:lpstr>
      <vt:lpstr>Theme, Goals &amp; Plans</vt:lpstr>
      <vt:lpstr>Asia Pacific Area</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ASP AREA MEMBERSHIP (Aug. 2018)</vt:lpstr>
      <vt:lpstr>Purpose of ASP Area</vt:lpstr>
      <vt:lpstr>Goals of ASP Area</vt:lpstr>
      <vt:lpstr>THEME</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Community Service   YMCA Service </vt:lpstr>
      <vt:lpstr>PowerPoint プレゼンテーション</vt:lpstr>
      <vt:lpstr>EMC </vt:lpstr>
      <vt:lpstr>Communication</vt:lpstr>
      <vt:lpstr>Contributions  </vt:lpstr>
      <vt:lpstr>Portalbuzz  </vt:lpstr>
      <vt:lpstr>LTOD  </vt:lpstr>
      <vt:lpstr>Youth Activities  </vt:lpstr>
      <vt:lpstr>SAS Criteria for 2018-2019</vt:lpstr>
      <vt:lpstr>  2019 28th Asia Pacific Area Convention</vt:lpstr>
      <vt:lpstr>PowerPoint プレゼンテーション</vt:lpstr>
      <vt:lpstr>Sendai</vt:lpstr>
      <vt:lpstr>Sendai International Center</vt:lpstr>
      <vt:lpstr>PowerPoint プレゼンテーション</vt:lpstr>
      <vt:lpstr>  2019 Asia Pacific Area Youth Convocation</vt:lpstr>
      <vt:lpstr>PowerPoint プレゼンテーション</vt:lpstr>
      <vt:lpstr>SLOGAN</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田中博之</dc:creator>
  <cp:lastModifiedBy>博之 田中</cp:lastModifiedBy>
  <cp:revision>73</cp:revision>
  <cp:lastPrinted>2018-12-05T19:02:02Z</cp:lastPrinted>
  <dcterms:created xsi:type="dcterms:W3CDTF">2017-11-26T05:54:20Z</dcterms:created>
  <dcterms:modified xsi:type="dcterms:W3CDTF">2018-12-14T21:19:30Z</dcterms:modified>
</cp:coreProperties>
</file>