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566" y="96"/>
      </p:cViewPr>
      <p:guideLst>
        <p:guide orient="horz" pos="21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EA0DF-EE32-4073-9D87-6A2ABF71C7CC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6023B-82B0-4C88-B7E7-F05B77931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1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65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22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45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02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737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30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80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89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60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10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80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5D8C7-8078-4BD3-8DDE-8FA545381FD4}" type="datetimeFigureOut">
              <a:rPr kumimoji="1" lang="ja-JP" altLang="en-US" smtClean="0"/>
              <a:t>2019/1/8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551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B7619F69-305C-4B1E-A236-2ADA22635E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640237"/>
              </p:ext>
            </p:extLst>
          </p:nvPr>
        </p:nvGraphicFramePr>
        <p:xfrm>
          <a:off x="311342" y="274382"/>
          <a:ext cx="8521316" cy="6382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Worksheet" r:id="rId3" imgW="9481976" imgH="7100732" progId="Excel.Sheet.12">
                  <p:embed/>
                </p:oleObj>
              </mc:Choice>
              <mc:Fallback>
                <p:oleObj name="Worksheet" r:id="rId3" imgW="9481976" imgH="71007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342" y="274382"/>
                        <a:ext cx="8521316" cy="63822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327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1001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Office テーマ</vt:lpstr>
      <vt:lpstr>Worksheet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 AREA  July –Dec., 2018</dc:title>
  <dc:creator>博之 田中</dc:creator>
  <cp:lastModifiedBy>太郎 利根川</cp:lastModifiedBy>
  <cp:revision>22</cp:revision>
  <dcterms:created xsi:type="dcterms:W3CDTF">2018-12-08T22:08:27Z</dcterms:created>
  <dcterms:modified xsi:type="dcterms:W3CDTF">2019-01-07T15:33:00Z</dcterms:modified>
</cp:coreProperties>
</file>