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1"/>
  </p:notesMasterIdLst>
  <p:sldIdLst>
    <p:sldId id="256" r:id="rId2"/>
    <p:sldId id="257" r:id="rId3"/>
    <p:sldId id="261" r:id="rId4"/>
    <p:sldId id="258" r:id="rId5"/>
    <p:sldId id="260" r:id="rId6"/>
    <p:sldId id="269" r:id="rId7"/>
    <p:sldId id="268" r:id="rId8"/>
    <p:sldId id="267" r:id="rId9"/>
    <p:sldId id="264" r:id="rId10"/>
    <p:sldId id="263" r:id="rId11"/>
    <p:sldId id="266" r:id="rId12"/>
    <p:sldId id="262" r:id="rId13"/>
    <p:sldId id="259" r:id="rId14"/>
    <p:sldId id="265" r:id="rId15"/>
    <p:sldId id="275" r:id="rId16"/>
    <p:sldId id="271" r:id="rId17"/>
    <p:sldId id="274" r:id="rId18"/>
    <p:sldId id="272" r:id="rId19"/>
    <p:sldId id="276" r:id="rId20"/>
    <p:sldId id="273" r:id="rId21"/>
    <p:sldId id="282" r:id="rId22"/>
    <p:sldId id="281" r:id="rId23"/>
    <p:sldId id="277" r:id="rId24"/>
    <p:sldId id="280" r:id="rId25"/>
    <p:sldId id="270" r:id="rId26"/>
    <p:sldId id="286" r:id="rId27"/>
    <p:sldId id="287" r:id="rId28"/>
    <p:sldId id="288" r:id="rId29"/>
    <p:sldId id="278" r:id="rId30"/>
    <p:sldId id="293" r:id="rId31"/>
    <p:sldId id="289" r:id="rId32"/>
    <p:sldId id="292" r:id="rId33"/>
    <p:sldId id="291" r:id="rId34"/>
    <p:sldId id="295" r:id="rId35"/>
    <p:sldId id="305" r:id="rId36"/>
    <p:sldId id="298" r:id="rId37"/>
    <p:sldId id="341" r:id="rId38"/>
    <p:sldId id="345" r:id="rId39"/>
    <p:sldId id="344" r:id="rId40"/>
    <p:sldId id="343" r:id="rId41"/>
    <p:sldId id="306" r:id="rId42"/>
    <p:sldId id="303" r:id="rId43"/>
    <p:sldId id="304" r:id="rId44"/>
    <p:sldId id="302" r:id="rId45"/>
    <p:sldId id="299" r:id="rId46"/>
    <p:sldId id="300" r:id="rId47"/>
    <p:sldId id="296" r:id="rId48"/>
    <p:sldId id="297" r:id="rId49"/>
    <p:sldId id="294" r:id="rId5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1284" y="36"/>
      </p:cViewPr>
      <p:guideLst>
        <p:guide orient="horz" pos="218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2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17038205134190443"/>
          <c:w val="0.88204891247391948"/>
          <c:h val="0.82938105715795329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141-4D33-9E54-892D6FF8447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141-4D33-9E54-892D6FF8447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141-4D33-9E54-892D6FF8447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6141-4D33-9E54-892D6FF8447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6141-4D33-9E54-892D6FF8447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6141-4D33-9E54-892D6FF8447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6141-4D33-9E54-892D6FF84472}"/>
              </c:ext>
            </c:extLst>
          </c:dPt>
          <c:dLbls>
            <c:dLbl>
              <c:idx val="0"/>
              <c:layout>
                <c:manualLayout>
                  <c:x val="-0.16532750080649153"/>
                  <c:y val="2.777763368684601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890507858037731"/>
                      <c:h val="0.128874569132091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141-4D33-9E54-892D6FF84472}"/>
                </c:ext>
              </c:extLst>
            </c:dLbl>
            <c:dLbl>
              <c:idx val="1"/>
              <c:layout>
                <c:manualLayout>
                  <c:x val="0.16928348039705937"/>
                  <c:y val="-0.29935107207975964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443958928725718"/>
                      <c:h val="0.128874569132091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141-4D33-9E54-892D6FF84472}"/>
                </c:ext>
              </c:extLst>
            </c:dLbl>
            <c:dLbl>
              <c:idx val="3"/>
              <c:layout>
                <c:manualLayout>
                  <c:x val="-5.8538095807558303E-3"/>
                  <c:y val="3.2925138132771724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141-4D33-9E54-892D6FF84472}"/>
                </c:ext>
              </c:extLst>
            </c:dLbl>
            <c:dLbl>
              <c:idx val="4"/>
              <c:layout>
                <c:manualLayout>
                  <c:x val="-5.4062401183472275E-2"/>
                  <c:y val="3.11864288820474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547386522912492"/>
                      <c:h val="9.386004044344270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6141-4D33-9E54-892D6FF84472}"/>
                </c:ext>
              </c:extLst>
            </c:dLbl>
            <c:dLbl>
              <c:idx val="5"/>
              <c:layout>
                <c:manualLayout>
                  <c:x val="-2.2236720508530074E-2"/>
                  <c:y val="-5.25107713649215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141-4D33-9E54-892D6FF84472}"/>
                </c:ext>
              </c:extLst>
            </c:dLbl>
            <c:dLbl>
              <c:idx val="6"/>
              <c:layout>
                <c:manualLayout>
                  <c:x val="0.13340576921302366"/>
                  <c:y val="-6.049744224187046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141-4D33-9E54-892D6FF844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Sheet1!$C$29:$C$35</c:f>
              <c:strCache>
                <c:ptCount val="7"/>
                <c:pt idx="0">
                  <c:v>JAPAN WEST</c:v>
                </c:pt>
                <c:pt idx="1">
                  <c:v>JAPAN EAST</c:v>
                </c:pt>
                <c:pt idx="2">
                  <c:v>TAIWAN</c:v>
                </c:pt>
                <c:pt idx="3">
                  <c:v>SEA</c:v>
                </c:pt>
                <c:pt idx="4">
                  <c:v>AUSTRALIA</c:v>
                </c:pt>
                <c:pt idx="5">
                  <c:v>PHILIPPINES</c:v>
                </c:pt>
                <c:pt idx="6">
                  <c:v>SRI LANKA</c:v>
                </c:pt>
              </c:strCache>
            </c:strRef>
          </c:cat>
          <c:val>
            <c:numRef>
              <c:f>Sheet1!$D$29:$D$35</c:f>
              <c:numCache>
                <c:formatCode>#,##0_ </c:formatCode>
                <c:ptCount val="7"/>
                <c:pt idx="0">
                  <c:v>1464</c:v>
                </c:pt>
                <c:pt idx="1">
                  <c:v>860</c:v>
                </c:pt>
                <c:pt idx="2">
                  <c:v>484</c:v>
                </c:pt>
                <c:pt idx="3">
                  <c:v>358</c:v>
                </c:pt>
                <c:pt idx="4">
                  <c:v>197</c:v>
                </c:pt>
                <c:pt idx="5">
                  <c:v>100</c:v>
                </c:pt>
                <c:pt idx="6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6141-4D33-9E54-892D6FF844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625790834394212"/>
          <c:y val="0.17519228218745317"/>
          <c:w val="0.81837229805733747"/>
          <c:h val="0.72656200152990802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30B-4ACB-9875-BD9388FB4E9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30B-4ACB-9875-BD9388FB4E9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30B-4ACB-9875-BD9388FB4E9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C30B-4ACB-9875-BD9388FB4E9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C30B-4ACB-9875-BD9388FB4E9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C30B-4ACB-9875-BD9388FB4E9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C30B-4ACB-9875-BD9388FB4E9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C30B-4ACB-9875-BD9388FB4E90}"/>
              </c:ext>
            </c:extLst>
          </c:dPt>
          <c:dLbls>
            <c:dLbl>
              <c:idx val="0"/>
              <c:layout>
                <c:manualLayout>
                  <c:x val="-8.5754077279999286E-2"/>
                  <c:y val="1.5214596042845559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044222421954282"/>
                      <c:h val="0.127145501035376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30B-4ACB-9875-BD9388FB4E90}"/>
                </c:ext>
              </c:extLst>
            </c:dLbl>
            <c:dLbl>
              <c:idx val="1"/>
              <c:layout>
                <c:manualLayout>
                  <c:x val="-0.2020368873994596"/>
                  <c:y val="-0.16868773618329574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30B-4ACB-9875-BD9388FB4E90}"/>
                </c:ext>
              </c:extLst>
            </c:dLbl>
            <c:dLbl>
              <c:idx val="2"/>
              <c:layout>
                <c:manualLayout>
                  <c:x val="0.18231733042976456"/>
                  <c:y val="-0.28596181793339881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30B-4ACB-9875-BD9388FB4E90}"/>
                </c:ext>
              </c:extLst>
            </c:dLbl>
            <c:dLbl>
              <c:idx val="3"/>
              <c:layout>
                <c:manualLayout>
                  <c:x val="0.19545688545688544"/>
                  <c:y val="5.2625448862348413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30B-4ACB-9875-BD9388FB4E90}"/>
                </c:ext>
              </c:extLst>
            </c:dLbl>
            <c:dLbl>
              <c:idx val="4"/>
              <c:layout>
                <c:manualLayout>
                  <c:x val="-0.18716923261000598"/>
                  <c:y val="4.6800108365957382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30B-4ACB-9875-BD9388FB4E90}"/>
                </c:ext>
              </c:extLst>
            </c:dLbl>
            <c:dLbl>
              <c:idx val="5"/>
              <c:layout>
                <c:manualLayout>
                  <c:x val="-0.18662855437241763"/>
                  <c:y val="-3.3453008571419085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74002574002574"/>
                      <c:h val="0.1271454732796249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C30B-4ACB-9875-BD9388FB4E90}"/>
                </c:ext>
              </c:extLst>
            </c:dLbl>
            <c:dLbl>
              <c:idx val="6"/>
              <c:layout>
                <c:manualLayout>
                  <c:x val="-7.0579706136070799E-2"/>
                  <c:y val="-7.8393433663646372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30B-4ACB-9875-BD9388FB4E90}"/>
                </c:ext>
              </c:extLst>
            </c:dLbl>
            <c:dLbl>
              <c:idx val="7"/>
              <c:layout>
                <c:manualLayout>
                  <c:x val="3.9261474054199053E-2"/>
                  <c:y val="-7.0525768264439501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30B-4ACB-9875-BD9388FB4E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Sheet1!$E$4:$E$11</c:f>
              <c:strCache>
                <c:ptCount val="8"/>
                <c:pt idx="0">
                  <c:v>ASP</c:v>
                </c:pt>
                <c:pt idx="1">
                  <c:v>IND</c:v>
                </c:pt>
                <c:pt idx="2">
                  <c:v>EUR</c:v>
                </c:pt>
                <c:pt idx="3">
                  <c:v>KOR</c:v>
                </c:pt>
                <c:pt idx="4">
                  <c:v>USA</c:v>
                </c:pt>
                <c:pt idx="5">
                  <c:v>LAM</c:v>
                </c:pt>
                <c:pt idx="6">
                  <c:v>CAC</c:v>
                </c:pt>
                <c:pt idx="7">
                  <c:v>AFR</c:v>
                </c:pt>
              </c:strCache>
            </c:strRef>
          </c:cat>
          <c:val>
            <c:numRef>
              <c:f>Sheet1!$F$4:$F$11</c:f>
              <c:numCache>
                <c:formatCode>#,##0_ </c:formatCode>
                <c:ptCount val="8"/>
                <c:pt idx="0">
                  <c:v>3559</c:v>
                </c:pt>
                <c:pt idx="1">
                  <c:v>6849</c:v>
                </c:pt>
                <c:pt idx="2">
                  <c:v>5402</c:v>
                </c:pt>
                <c:pt idx="3">
                  <c:v>4950</c:v>
                </c:pt>
                <c:pt idx="4">
                  <c:v>914</c:v>
                </c:pt>
                <c:pt idx="5">
                  <c:v>414</c:v>
                </c:pt>
                <c:pt idx="6">
                  <c:v>429</c:v>
                </c:pt>
                <c:pt idx="7">
                  <c:v>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C30B-4ACB-9875-BD9388FB4E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0.66416</cdr:x>
      <cdr:y>0.89275</cdr:y>
    </cdr:from>
    <cdr:to>
      <cdr:x>0.93428</cdr:x>
      <cdr:y>1</cdr:y>
    </cdr:to>
    <cdr:sp macro="" textlink="">
      <cdr:nvSpPr>
        <cdr:cNvPr id="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80ED5B30-7B6B-481B-9B51-522A7B5AFDA8}"/>
            </a:ext>
          </a:extLst>
        </cdr:cNvPr>
        <cdr:cNvSpPr txBox="1"/>
      </cdr:nvSpPr>
      <cdr:spPr>
        <a:xfrm xmlns:a="http://schemas.openxmlformats.org/drawingml/2006/main">
          <a:off x="7125466" y="4130495"/>
          <a:ext cx="2898058" cy="4962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2800" b="1" dirty="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Total: 3,559</a:t>
          </a:r>
          <a:endParaRPr lang="ja-JP" altLang="en-US" sz="2800" b="1" dirty="0">
            <a:solidFill>
              <a:schemeClr val="accent5">
                <a:lumMod val="50000"/>
              </a:schemeClr>
            </a:solidFill>
            <a:latin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0.62715</cdr:x>
      <cdr:y>0.89197</cdr:y>
    </cdr:from>
    <cdr:to>
      <cdr:x>1</cdr:x>
      <cdr:y>0.9889</cdr:y>
    </cdr:to>
    <cdr:sp macro="" textlink="">
      <cdr:nvSpPr>
        <cdr:cNvPr id="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82D0FD5B-40D8-4DD8-90CC-4FFFC20CB579}"/>
            </a:ext>
          </a:extLst>
        </cdr:cNvPr>
        <cdr:cNvSpPr txBox="1"/>
      </cdr:nvSpPr>
      <cdr:spPr>
        <a:xfrm xmlns:a="http://schemas.openxmlformats.org/drawingml/2006/main">
          <a:off x="4874587" y="4566624"/>
          <a:ext cx="2898058" cy="4962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ja-JP" sz="2800" b="1" dirty="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Total: 22,627</a:t>
          </a:r>
          <a:endParaRPr lang="ja-JP" altLang="en-US" sz="2800" b="1" dirty="0">
            <a:solidFill>
              <a:schemeClr val="accent5">
                <a:lumMod val="50000"/>
              </a:schemeClr>
            </a:solidFill>
            <a:latin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BEA0DF-EE32-4073-9D87-6A2ABF71C7CC}" type="datetimeFigureOut">
              <a:rPr kumimoji="1" lang="ja-JP" altLang="en-US" smtClean="0"/>
              <a:t>2018/12/15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26023B-82B0-4C88-B7E7-F05B77931A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417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85888" y="1135063"/>
            <a:ext cx="4086225" cy="306387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09332-23CA-48B7-9CCD-E1136737D65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2990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8C7-8078-4BD3-8DDE-8FA545381FD4}" type="datetimeFigureOut">
              <a:rPr kumimoji="1" lang="ja-JP" altLang="en-US" smtClean="0"/>
              <a:t>2018/12/15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589B-900A-4354-A44F-840DA49FD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065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8C7-8078-4BD3-8DDE-8FA545381FD4}" type="datetimeFigureOut">
              <a:rPr kumimoji="1" lang="ja-JP" altLang="en-US" smtClean="0"/>
              <a:t>2018/12/15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589B-900A-4354-A44F-840DA49FD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922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8C7-8078-4BD3-8DDE-8FA545381FD4}" type="datetimeFigureOut">
              <a:rPr kumimoji="1" lang="ja-JP" altLang="en-US" smtClean="0"/>
              <a:t>2018/12/15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589B-900A-4354-A44F-840DA49FD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445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8C7-8078-4BD3-8DDE-8FA545381FD4}" type="datetimeFigureOut">
              <a:rPr kumimoji="1" lang="ja-JP" altLang="en-US" smtClean="0"/>
              <a:t>2018/12/15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589B-900A-4354-A44F-840DA49FD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8029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8C7-8078-4BD3-8DDE-8FA545381FD4}" type="datetimeFigureOut">
              <a:rPr kumimoji="1" lang="ja-JP" altLang="en-US" smtClean="0"/>
              <a:t>2018/12/15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589B-900A-4354-A44F-840DA49FD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737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8C7-8078-4BD3-8DDE-8FA545381FD4}" type="datetimeFigureOut">
              <a:rPr kumimoji="1" lang="ja-JP" altLang="en-US" smtClean="0"/>
              <a:t>2018/12/15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589B-900A-4354-A44F-840DA49FD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330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8C7-8078-4BD3-8DDE-8FA545381FD4}" type="datetimeFigureOut">
              <a:rPr kumimoji="1" lang="ja-JP" altLang="en-US" smtClean="0"/>
              <a:t>2018/12/15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589B-900A-4354-A44F-840DA49FD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3806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8C7-8078-4BD3-8DDE-8FA545381FD4}" type="datetimeFigureOut">
              <a:rPr kumimoji="1" lang="ja-JP" altLang="en-US" smtClean="0"/>
              <a:t>2018/12/15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589B-900A-4354-A44F-840DA49FD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897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8C7-8078-4BD3-8DDE-8FA545381FD4}" type="datetimeFigureOut">
              <a:rPr kumimoji="1" lang="ja-JP" altLang="en-US" smtClean="0"/>
              <a:t>2018/12/15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589B-900A-4354-A44F-840DA49FD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960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8C7-8078-4BD3-8DDE-8FA545381FD4}" type="datetimeFigureOut">
              <a:rPr kumimoji="1" lang="ja-JP" altLang="en-US" smtClean="0"/>
              <a:t>2018/12/15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589B-900A-4354-A44F-840DA49FD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10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8C7-8078-4BD3-8DDE-8FA545381FD4}" type="datetimeFigureOut">
              <a:rPr kumimoji="1" lang="ja-JP" altLang="en-US" smtClean="0"/>
              <a:t>2018/12/15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589B-900A-4354-A44F-840DA49FD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480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5D8C7-8078-4BD3-8DDE-8FA545381FD4}" type="datetimeFigureOut">
              <a:rPr kumimoji="1" lang="ja-JP" altLang="en-US" smtClean="0"/>
              <a:t>2018/12/15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3589B-900A-4354-A44F-840DA49FD6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551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4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5.e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smenap.org/index.php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66F082-5767-4C73-93C5-681DA12BCE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071" y="2062162"/>
            <a:ext cx="7772400" cy="2387600"/>
          </a:xfrm>
        </p:spPr>
        <p:txBody>
          <a:bodyPr>
            <a:noAutofit/>
          </a:bodyPr>
          <a:lstStyle/>
          <a:p>
            <a:r>
              <a:rPr kumimoji="1"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ASP AREA</a:t>
            </a:r>
            <a:br>
              <a:rPr kumimoji="1"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kumimoji="1"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1"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July-Dec., 2018</a:t>
            </a:r>
            <a:r>
              <a:rPr kumimoji="1" lang="ja-JP" alt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</a:p>
        </p:txBody>
      </p:sp>
    </p:spTree>
    <p:extLst>
      <p:ext uri="{BB962C8B-B14F-4D97-AF65-F5344CB8AC3E}">
        <p14:creationId xmlns:p14="http://schemas.microsoft.com/office/powerpoint/2010/main" val="245962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22AD21-0473-4A85-A00F-944214CD0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1925C113-7993-4A5F-82B7-13367E8E64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481" y="733767"/>
            <a:ext cx="8414275" cy="5571169"/>
          </a:xfrm>
        </p:spPr>
      </p:pic>
    </p:spTree>
    <p:extLst>
      <p:ext uri="{BB962C8B-B14F-4D97-AF65-F5344CB8AC3E}">
        <p14:creationId xmlns:p14="http://schemas.microsoft.com/office/powerpoint/2010/main" val="134856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544C44-D036-4274-9F5B-7E2EF5571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4595F7FA-6A53-458D-B8EA-F70EE2D325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673" y="758039"/>
            <a:ext cx="8195611" cy="5458406"/>
          </a:xfrm>
        </p:spPr>
      </p:pic>
    </p:spTree>
    <p:extLst>
      <p:ext uri="{BB962C8B-B14F-4D97-AF65-F5344CB8AC3E}">
        <p14:creationId xmlns:p14="http://schemas.microsoft.com/office/powerpoint/2010/main" val="60457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5B510D-EF21-4D73-8A07-478EB917F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EF9F66C4-CAD4-4367-935D-F66DEB0D4E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610" y="624814"/>
            <a:ext cx="8420780" cy="5608372"/>
          </a:xfrm>
        </p:spPr>
      </p:pic>
    </p:spTree>
    <p:extLst>
      <p:ext uri="{BB962C8B-B14F-4D97-AF65-F5344CB8AC3E}">
        <p14:creationId xmlns:p14="http://schemas.microsoft.com/office/powerpoint/2010/main" val="460351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5C2ED8-526F-4F76-BE25-F044EAA93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6AFFC55A-F6B4-47A2-94A4-F6A826F7ED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0341" y="513018"/>
            <a:ext cx="5683318" cy="5670529"/>
          </a:xfrm>
        </p:spPr>
      </p:pic>
    </p:spTree>
    <p:extLst>
      <p:ext uri="{BB962C8B-B14F-4D97-AF65-F5344CB8AC3E}">
        <p14:creationId xmlns:p14="http://schemas.microsoft.com/office/powerpoint/2010/main" val="58939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12B9EC-A32E-4F37-885F-0F53568F4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1382FD0D-70E5-4C74-BC3C-F8B25178BE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146" y="444551"/>
            <a:ext cx="7957708" cy="5968897"/>
          </a:xfrm>
        </p:spPr>
      </p:pic>
    </p:spTree>
    <p:extLst>
      <p:ext uri="{BB962C8B-B14F-4D97-AF65-F5344CB8AC3E}">
        <p14:creationId xmlns:p14="http://schemas.microsoft.com/office/powerpoint/2010/main" val="3763959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5F6ADF-9884-4906-B271-639CB323E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66E1A150-E0F8-464D-BDBE-E1AB4077CF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240" y="523568"/>
            <a:ext cx="7957520" cy="5969306"/>
          </a:xfrm>
        </p:spPr>
      </p:pic>
    </p:spTree>
    <p:extLst>
      <p:ext uri="{BB962C8B-B14F-4D97-AF65-F5344CB8AC3E}">
        <p14:creationId xmlns:p14="http://schemas.microsoft.com/office/powerpoint/2010/main" val="70155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E5DB33-5DB5-417C-B84E-9580D1443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CD1ED798-0BA7-447E-B6AB-6495E3A4BB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690" y="441141"/>
            <a:ext cx="7969660" cy="5975717"/>
          </a:xfrm>
        </p:spPr>
      </p:pic>
    </p:spTree>
    <p:extLst>
      <p:ext uri="{BB962C8B-B14F-4D97-AF65-F5344CB8AC3E}">
        <p14:creationId xmlns:p14="http://schemas.microsoft.com/office/powerpoint/2010/main" val="132240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25393B-4593-4A35-B3DF-E68E07844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75652B72-5CDE-400A-973D-31C57ECDC1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022" y="1051333"/>
            <a:ext cx="8871956" cy="5010253"/>
          </a:xfrm>
        </p:spPr>
      </p:pic>
    </p:spTree>
    <p:extLst>
      <p:ext uri="{BB962C8B-B14F-4D97-AF65-F5344CB8AC3E}">
        <p14:creationId xmlns:p14="http://schemas.microsoft.com/office/powerpoint/2010/main" val="361894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04FD86-6861-49F4-9622-0262EB999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EE122E03-474E-4530-BD06-24A67B82A5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505" y="669464"/>
            <a:ext cx="8290845" cy="5519072"/>
          </a:xfrm>
        </p:spPr>
      </p:pic>
    </p:spTree>
    <p:extLst>
      <p:ext uri="{BB962C8B-B14F-4D97-AF65-F5344CB8AC3E}">
        <p14:creationId xmlns:p14="http://schemas.microsoft.com/office/powerpoint/2010/main" val="231399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3DD074-63AF-4688-8E60-9158C5C7B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BBEC110B-CF1E-49BD-B3F2-1785A899CC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174" y="495683"/>
            <a:ext cx="7822176" cy="5866633"/>
          </a:xfrm>
        </p:spPr>
      </p:pic>
    </p:spTree>
    <p:extLst>
      <p:ext uri="{BB962C8B-B14F-4D97-AF65-F5344CB8AC3E}">
        <p14:creationId xmlns:p14="http://schemas.microsoft.com/office/powerpoint/2010/main" val="138257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88EB89-E0AF-4D4D-9FEA-0C9330820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B8A999DD-C3BC-4DE7-9280-1DD7310A59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559" y="743206"/>
            <a:ext cx="8072881" cy="5371588"/>
          </a:xfrm>
        </p:spPr>
      </p:pic>
    </p:spTree>
    <p:extLst>
      <p:ext uri="{BB962C8B-B14F-4D97-AF65-F5344CB8AC3E}">
        <p14:creationId xmlns:p14="http://schemas.microsoft.com/office/powerpoint/2010/main" val="312988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292AC3-73F1-4569-A6DF-C656D5477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C54A68CF-6073-49EB-9F59-CA40A04F69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" y="519961"/>
            <a:ext cx="7962285" cy="5972913"/>
          </a:xfrm>
        </p:spPr>
      </p:pic>
    </p:spTree>
    <p:extLst>
      <p:ext uri="{BB962C8B-B14F-4D97-AF65-F5344CB8AC3E}">
        <p14:creationId xmlns:p14="http://schemas.microsoft.com/office/powerpoint/2010/main" val="371802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F09D12-E716-4203-B3AF-39118E73C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A7EBC5EC-0095-410B-A47D-6E74E82DCA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0571" y="365126"/>
            <a:ext cx="4698436" cy="6264581"/>
          </a:xfrm>
        </p:spPr>
      </p:pic>
    </p:spTree>
    <p:extLst>
      <p:ext uri="{BB962C8B-B14F-4D97-AF65-F5344CB8AC3E}">
        <p14:creationId xmlns:p14="http://schemas.microsoft.com/office/powerpoint/2010/main" val="8528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415684-2A5C-42CA-AC26-22C1B7688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EF2E158B-3800-4CEA-B453-58BFF369C0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373" y="587806"/>
            <a:ext cx="7873423" cy="5905068"/>
          </a:xfrm>
        </p:spPr>
      </p:pic>
    </p:spTree>
    <p:extLst>
      <p:ext uri="{BB962C8B-B14F-4D97-AF65-F5344CB8AC3E}">
        <p14:creationId xmlns:p14="http://schemas.microsoft.com/office/powerpoint/2010/main" val="1980975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F9656D-5084-4B69-9445-B0907AA25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A11FFCD5-854F-4655-8F3C-FF8839B70E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728" y="488796"/>
            <a:ext cx="7840543" cy="5880407"/>
          </a:xfrm>
        </p:spPr>
      </p:pic>
    </p:spTree>
    <p:extLst>
      <p:ext uri="{BB962C8B-B14F-4D97-AF65-F5344CB8AC3E}">
        <p14:creationId xmlns:p14="http://schemas.microsoft.com/office/powerpoint/2010/main" val="332835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0A53A3-3F6A-48FC-8075-6AE4233D4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EA8E6191-9F63-436F-8598-C956E87EAA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" y="417153"/>
            <a:ext cx="7886699" cy="5916199"/>
          </a:xfrm>
        </p:spPr>
      </p:pic>
    </p:spTree>
    <p:extLst>
      <p:ext uri="{BB962C8B-B14F-4D97-AF65-F5344CB8AC3E}">
        <p14:creationId xmlns:p14="http://schemas.microsoft.com/office/powerpoint/2010/main" val="81202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903580-1DEB-4017-B292-90ECB3FAD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D336D468-F733-45D7-AF54-47012C21B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485" y="451925"/>
            <a:ext cx="7938865" cy="5954149"/>
          </a:xfrm>
        </p:spPr>
      </p:pic>
    </p:spTree>
    <p:extLst>
      <p:ext uri="{BB962C8B-B14F-4D97-AF65-F5344CB8AC3E}">
        <p14:creationId xmlns:p14="http://schemas.microsoft.com/office/powerpoint/2010/main" val="388993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788608-41EB-45AC-B350-D605EDDE1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027E42F0-B55A-4FC8-8AD3-E5832A8E74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222" y="479731"/>
            <a:ext cx="8015555" cy="6013143"/>
          </a:xfrm>
        </p:spPr>
      </p:pic>
    </p:spTree>
    <p:extLst>
      <p:ext uri="{BB962C8B-B14F-4D97-AF65-F5344CB8AC3E}">
        <p14:creationId xmlns:p14="http://schemas.microsoft.com/office/powerpoint/2010/main" val="19862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D8FA43-4D58-47BF-AA24-3E416CE33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884C3BC8-E7D9-4FA0-8D7C-703C04516C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082" y="437149"/>
            <a:ext cx="7978268" cy="5983702"/>
          </a:xfrm>
        </p:spPr>
      </p:pic>
    </p:spTree>
    <p:extLst>
      <p:ext uri="{BB962C8B-B14F-4D97-AF65-F5344CB8AC3E}">
        <p14:creationId xmlns:p14="http://schemas.microsoft.com/office/powerpoint/2010/main" val="86443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A1A272-03BD-4911-B31E-42930C0C2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63840E01-00F8-4C59-9220-B6A79BE3E0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49" y="594134"/>
            <a:ext cx="7864985" cy="5898739"/>
          </a:xfrm>
        </p:spPr>
      </p:pic>
    </p:spTree>
    <p:extLst>
      <p:ext uri="{BB962C8B-B14F-4D97-AF65-F5344CB8AC3E}">
        <p14:creationId xmlns:p14="http://schemas.microsoft.com/office/powerpoint/2010/main" val="310671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4295EF-6284-47B8-83BF-0665B5465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CF2635F6-5210-4AB6-B3F1-47B64E5CB6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238" y="443731"/>
            <a:ext cx="8065524" cy="6049143"/>
          </a:xfrm>
        </p:spPr>
      </p:pic>
    </p:spTree>
    <p:extLst>
      <p:ext uri="{BB962C8B-B14F-4D97-AF65-F5344CB8AC3E}">
        <p14:creationId xmlns:p14="http://schemas.microsoft.com/office/powerpoint/2010/main" val="174631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6C5A0B-3A8D-4928-A99E-3FFE5E48F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634E2F92-2E47-4D31-8648-7740F88128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076" y="468772"/>
            <a:ext cx="8115847" cy="6086885"/>
          </a:xfrm>
        </p:spPr>
      </p:pic>
    </p:spTree>
    <p:extLst>
      <p:ext uri="{BB962C8B-B14F-4D97-AF65-F5344CB8AC3E}">
        <p14:creationId xmlns:p14="http://schemas.microsoft.com/office/powerpoint/2010/main" val="255055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10444B-9DED-4A14-8E1C-847658A0D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25822B7E-4D38-46E9-B473-476B625BC3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" y="516602"/>
            <a:ext cx="7968363" cy="5976272"/>
          </a:xfrm>
        </p:spPr>
      </p:pic>
    </p:spTree>
    <p:extLst>
      <p:ext uri="{BB962C8B-B14F-4D97-AF65-F5344CB8AC3E}">
        <p14:creationId xmlns:p14="http://schemas.microsoft.com/office/powerpoint/2010/main" val="54349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6BB151-2232-4545-B037-240AA90D2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7DBD958C-697B-4557-9404-E24C2806B5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494" y="488796"/>
            <a:ext cx="7840544" cy="5880408"/>
          </a:xfrm>
        </p:spPr>
      </p:pic>
    </p:spTree>
    <p:extLst>
      <p:ext uri="{BB962C8B-B14F-4D97-AF65-F5344CB8AC3E}">
        <p14:creationId xmlns:p14="http://schemas.microsoft.com/office/powerpoint/2010/main" val="76786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31C228-0D4B-4C7B-8868-59EE356BF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BC3DE3F1-D076-4203-A777-2B1A9CEA62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981" y="560847"/>
            <a:ext cx="7909369" cy="5932027"/>
          </a:xfrm>
        </p:spPr>
      </p:pic>
    </p:spTree>
    <p:extLst>
      <p:ext uri="{BB962C8B-B14F-4D97-AF65-F5344CB8AC3E}">
        <p14:creationId xmlns:p14="http://schemas.microsoft.com/office/powerpoint/2010/main" val="297728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90A0D8-3161-4829-8541-AA67393F8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3ED34442-A399-4589-AE96-E49C936F40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" y="231449"/>
            <a:ext cx="8023680" cy="6261425"/>
          </a:xfrm>
        </p:spPr>
      </p:pic>
    </p:spTree>
    <p:extLst>
      <p:ext uri="{BB962C8B-B14F-4D97-AF65-F5344CB8AC3E}">
        <p14:creationId xmlns:p14="http://schemas.microsoft.com/office/powerpoint/2010/main" val="229189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B2DBAE-EA63-4276-B57C-05C044000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3D6B2601-FC5A-4744-A9BC-108EE69941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" y="365126"/>
            <a:ext cx="7929033" cy="5946775"/>
          </a:xfrm>
        </p:spPr>
      </p:pic>
    </p:spTree>
    <p:extLst>
      <p:ext uri="{BB962C8B-B14F-4D97-AF65-F5344CB8AC3E}">
        <p14:creationId xmlns:p14="http://schemas.microsoft.com/office/powerpoint/2010/main" val="336822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FD84EB-F300-43B5-9CF1-6D28D6F39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14B1ED55-88E2-442B-8DE8-1D0C371990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" y="479732"/>
            <a:ext cx="8016718" cy="6013142"/>
          </a:xfrm>
        </p:spPr>
      </p:pic>
    </p:spTree>
    <p:extLst>
      <p:ext uri="{BB962C8B-B14F-4D97-AF65-F5344CB8AC3E}">
        <p14:creationId xmlns:p14="http://schemas.microsoft.com/office/powerpoint/2010/main" val="416073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09FDC9-D5C0-4D22-913F-1E732FB73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DED9F260-B674-4E10-B92D-56EB85DFA7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4112"/>
            <a:ext cx="9369283" cy="4219772"/>
          </a:xfrm>
        </p:spPr>
      </p:pic>
    </p:spTree>
    <p:extLst>
      <p:ext uri="{BB962C8B-B14F-4D97-AF65-F5344CB8AC3E}">
        <p14:creationId xmlns:p14="http://schemas.microsoft.com/office/powerpoint/2010/main" val="347337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5CADFC-98A0-4BD2-8EE4-1E2C3F344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7DA63C93-D7D1-41B7-A1DC-B3AFF85217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" y="503292"/>
            <a:ext cx="7984408" cy="5989582"/>
          </a:xfrm>
        </p:spPr>
      </p:pic>
    </p:spTree>
    <p:extLst>
      <p:ext uri="{BB962C8B-B14F-4D97-AF65-F5344CB8AC3E}">
        <p14:creationId xmlns:p14="http://schemas.microsoft.com/office/powerpoint/2010/main" val="326071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4F953B-BC83-40B3-B605-6E8CC6F47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6F5D16FC-A545-4B02-8161-90F4EA23A2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" y="365126"/>
            <a:ext cx="7953476" cy="5965107"/>
          </a:xfrm>
        </p:spPr>
      </p:pic>
    </p:spTree>
    <p:extLst>
      <p:ext uri="{BB962C8B-B14F-4D97-AF65-F5344CB8AC3E}">
        <p14:creationId xmlns:p14="http://schemas.microsoft.com/office/powerpoint/2010/main" val="2736911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C7833B-2726-4137-B8E1-FEEFD5701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E31D5273-CC06-439C-B6A1-9BDA7936EA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" y="470491"/>
            <a:ext cx="7886700" cy="5917017"/>
          </a:xfrm>
        </p:spPr>
      </p:pic>
    </p:spTree>
    <p:extLst>
      <p:ext uri="{BB962C8B-B14F-4D97-AF65-F5344CB8AC3E}">
        <p14:creationId xmlns:p14="http://schemas.microsoft.com/office/powerpoint/2010/main" val="80209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431F5C-EFB9-4D34-93DF-DF8B8293E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D63B6709-F74D-41A7-917E-D26D250376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" y="365126"/>
            <a:ext cx="8017524" cy="6013143"/>
          </a:xfrm>
        </p:spPr>
      </p:pic>
    </p:spTree>
    <p:extLst>
      <p:ext uri="{BB962C8B-B14F-4D97-AF65-F5344CB8AC3E}">
        <p14:creationId xmlns:p14="http://schemas.microsoft.com/office/powerpoint/2010/main" val="1163285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8AF10E-9E55-4BAC-9877-62ED2FA53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89E60D-4D6B-4526-B549-40FEDCE1C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073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FA5E3B-C125-4794-9438-7556A3DA5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5199" y="2802731"/>
            <a:ext cx="1738466" cy="1325563"/>
          </a:xfrm>
        </p:spPr>
        <p:txBody>
          <a:bodyPr>
            <a:noAutofit/>
          </a:bodyPr>
          <a:lstStyle/>
          <a:p>
            <a:r>
              <a:rPr kumimoji="1" lang="en-US" altLang="ja-JP" sz="5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EMC </a:t>
            </a:r>
            <a:endParaRPr kumimoji="1" lang="ja-JP" altLang="en-US" sz="5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3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297AB9C0-3505-4115-816B-356A7E885A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8546643"/>
              </p:ext>
            </p:extLst>
          </p:nvPr>
        </p:nvGraphicFramePr>
        <p:xfrm>
          <a:off x="441795" y="892277"/>
          <a:ext cx="8096504" cy="469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Worksheet" r:id="rId3" imgW="6005597" imgH="2514600" progId="Excel.Sheet.12">
                  <p:embed/>
                </p:oleObj>
              </mc:Choice>
              <mc:Fallback>
                <p:oleObj name="Worksheet" r:id="rId3" imgW="6005597" imgH="2514600" progId="Excel.Sheet.12">
                  <p:embed/>
                  <p:pic>
                    <p:nvPicPr>
                      <p:cNvPr id="4" name="オブジェクト 3">
                        <a:extLst>
                          <a:ext uri="{FF2B5EF4-FFF2-40B4-BE49-F238E27FC236}">
                            <a16:creationId xmlns:a16="http://schemas.microsoft.com/office/drawing/2014/main" id="{297AB9C0-3505-4115-816B-356A7E885A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1795" y="892277"/>
                        <a:ext cx="8096504" cy="4697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888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297AB9C0-3505-4115-816B-356A7E885A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6573702"/>
              </p:ext>
            </p:extLst>
          </p:nvPr>
        </p:nvGraphicFramePr>
        <p:xfrm>
          <a:off x="441795" y="892277"/>
          <a:ext cx="8096250" cy="469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Worksheet" r:id="rId3" imgW="6005597" imgH="2514600" progId="Excel.Sheet.12">
                  <p:embed/>
                </p:oleObj>
              </mc:Choice>
              <mc:Fallback>
                <p:oleObj name="Worksheet" r:id="rId3" imgW="6005597" imgH="2514600" progId="Excel.Sheet.12">
                  <p:embed/>
                  <p:pic>
                    <p:nvPicPr>
                      <p:cNvPr id="4" name="オブジェクト 3">
                        <a:extLst>
                          <a:ext uri="{FF2B5EF4-FFF2-40B4-BE49-F238E27FC236}">
                            <a16:creationId xmlns:a16="http://schemas.microsoft.com/office/drawing/2014/main" id="{297AB9C0-3505-4115-816B-356A7E885A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1795" y="892277"/>
                        <a:ext cx="8096250" cy="4697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228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1BB3CE-2367-422A-9AE0-594F113AE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425" y="306132"/>
            <a:ext cx="871915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ja-JP" sz="36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ASP AREA MEMBERSHIP (Aug. 2018)</a:t>
            </a:r>
            <a:endParaRPr lang="ja-JP" altLang="en-US" sz="3600" b="1" dirty="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  <a:ea typeface="ＭＳ Ｐゴシック" panose="020B0600070205080204" pitchFamily="50" charset="-128"/>
              <a:cs typeface="Tahoma" panose="020B0604030504040204" pitchFamily="34" charset="0"/>
            </a:endParaRPr>
          </a:p>
        </p:txBody>
      </p:sp>
      <p:graphicFrame>
        <p:nvGraphicFramePr>
          <p:cNvPr id="4" name="コンテンツ プレースホルダー 3">
            <a:extLst>
              <a:ext uri="{FF2B5EF4-FFF2-40B4-BE49-F238E27FC236}">
                <a16:creationId xmlns:a16="http://schemas.microsoft.com/office/drawing/2014/main" id="{ECD7D436-B5F9-49F3-9925-10E2CEB7B2C6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645683" y="1474587"/>
          <a:ext cx="8992388" cy="4626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684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グラフ 4">
            <a:extLst>
              <a:ext uri="{FF2B5EF4-FFF2-40B4-BE49-F238E27FC236}">
                <a16:creationId xmlns:a16="http://schemas.microsoft.com/office/drawing/2014/main" id="{5350185E-237A-4AF8-AEA7-73A2655A9A77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57078" y="1330588"/>
          <a:ext cx="7772645" cy="5119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タイトル 1">
            <a:extLst>
              <a:ext uri="{FF2B5EF4-FFF2-40B4-BE49-F238E27FC236}">
                <a16:creationId xmlns:a16="http://schemas.microsoft.com/office/drawing/2014/main" id="{83B820A6-BC36-4DFA-94C1-E3A028662F10}"/>
              </a:ext>
            </a:extLst>
          </p:cNvPr>
          <p:cNvSpPr txBox="1">
            <a:spLocks/>
          </p:cNvSpPr>
          <p:nvPr/>
        </p:nvSpPr>
        <p:spPr>
          <a:xfrm>
            <a:off x="-809522" y="-23293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YMI MEMBERSHIP (Aug. 2018)</a:t>
            </a:r>
            <a:endParaRPr kumimoji="1" lang="ja-JP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Tahoma" panose="020B0604030504040204" pitchFamily="34" charset="0"/>
              <a:ea typeface="ＭＳ Ｐゴシック" panose="020B0600070205080204" pitchFamily="50" charset="-128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78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FA5E3B-C125-4794-9438-7556A3DA5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8347" y="2909223"/>
            <a:ext cx="5027356" cy="1325563"/>
          </a:xfrm>
        </p:spPr>
        <p:txBody>
          <a:bodyPr>
            <a:noAutofit/>
          </a:bodyPr>
          <a:lstStyle/>
          <a:p>
            <a:r>
              <a:rPr kumimoji="1" lang="en-US" altLang="ja-JP" sz="5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Area Website </a:t>
            </a:r>
            <a:endParaRPr kumimoji="1" lang="ja-JP" altLang="en-US" sz="5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78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ABD51A-AE5A-4BCB-9645-5C294711D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EBAFE22E-2D00-4D0A-8348-2877F6506F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09125"/>
            <a:ext cx="9144915" cy="5093469"/>
          </a:xfrm>
        </p:spPr>
      </p:pic>
    </p:spTree>
    <p:extLst>
      <p:ext uri="{BB962C8B-B14F-4D97-AF65-F5344CB8AC3E}">
        <p14:creationId xmlns:p14="http://schemas.microsoft.com/office/powerpoint/2010/main" val="124419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161D18-4190-4196-9BF2-6F428188B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E98C3AD-B4B9-4518-83E3-B32750843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3992" y="3130857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ja-JP" sz="3600" dirty="0">
                <a:hlinkClick r:id="rId2"/>
              </a:rPr>
              <a:t>www.ysmenap.org/index.php</a:t>
            </a:r>
            <a:endParaRPr lang="en-US" altLang="ja-JP" sz="3600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6764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FA5E3B-C125-4794-9438-7556A3DA5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7560" y="2872352"/>
            <a:ext cx="4186698" cy="1325563"/>
          </a:xfrm>
        </p:spPr>
        <p:txBody>
          <a:bodyPr>
            <a:noAutofit/>
          </a:bodyPr>
          <a:lstStyle/>
          <a:p>
            <a:r>
              <a:rPr kumimoji="1" lang="en-US" altLang="ja-JP" sz="5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Portalbuzz </a:t>
            </a:r>
            <a:endParaRPr kumimoji="1" lang="ja-JP" altLang="en-US" sz="5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30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858D8F-5B6C-454C-827C-1C51BC62B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5940" y="2511016"/>
            <a:ext cx="7886700" cy="1325563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Philippines</a:t>
            </a:r>
            <a:br>
              <a:rPr kumimoji="1"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1" lang="en-US" altLang="ja-JP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</a:t>
            </a:r>
            <a:endParaRPr kumimoji="1" lang="ja-JP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F0340A4-EF91-4678-A9CE-FE30D5E35E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961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ED2A38-579E-4145-971F-C3004E98B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897" y="2869098"/>
            <a:ext cx="7580671" cy="1325563"/>
          </a:xfrm>
        </p:spPr>
        <p:txBody>
          <a:bodyPr>
            <a:noAutofit/>
          </a:bodyPr>
          <a:lstStyle/>
          <a:p>
            <a:r>
              <a:rPr kumimoji="1" lang="en-US" altLang="ja-JP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2019 Area Convention</a:t>
            </a:r>
            <a:endParaRPr kumimoji="1" lang="ja-JP" altLang="en-US" sz="48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DE691FE-D88A-4681-9E92-E7CF37FCB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4514" y="6858000"/>
            <a:ext cx="7886700" cy="4351338"/>
          </a:xfr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4266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39B6A2-AEF8-4679-8D28-97757EB37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3E8773DF-0718-4736-A221-F99AFBB4E9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656" y="337421"/>
            <a:ext cx="8244211" cy="6183158"/>
          </a:xfrm>
        </p:spPr>
      </p:pic>
    </p:spTree>
    <p:extLst>
      <p:ext uri="{BB962C8B-B14F-4D97-AF65-F5344CB8AC3E}">
        <p14:creationId xmlns:p14="http://schemas.microsoft.com/office/powerpoint/2010/main" val="245303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ED2A38-579E-4145-971F-C3004E98B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424" y="2869098"/>
            <a:ext cx="5993376" cy="1325563"/>
          </a:xfrm>
        </p:spPr>
        <p:txBody>
          <a:bodyPr>
            <a:noAutofit/>
          </a:bodyPr>
          <a:lstStyle/>
          <a:p>
            <a:r>
              <a:rPr kumimoji="1" lang="en-US" altLang="ja-JP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Goals 2019-2020</a:t>
            </a:r>
            <a:endParaRPr kumimoji="1" lang="ja-JP" altLang="en-US" sz="48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DE691FE-D88A-4681-9E92-E7CF37FCB2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846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B7619F69-305C-4B1E-A236-2ADA22635E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0640237"/>
              </p:ext>
            </p:extLst>
          </p:nvPr>
        </p:nvGraphicFramePr>
        <p:xfrm>
          <a:off x="311342" y="274382"/>
          <a:ext cx="8521316" cy="63822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Worksheet" r:id="rId3" imgW="9481976" imgH="7100732" progId="Excel.Sheet.12">
                  <p:embed/>
                </p:oleObj>
              </mc:Choice>
              <mc:Fallback>
                <p:oleObj name="Worksheet" r:id="rId3" imgW="9481976" imgH="710073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1342" y="274382"/>
                        <a:ext cx="8521316" cy="63822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327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999</TotalTime>
  <Words>43</Words>
  <Application>Microsoft Office PowerPoint</Application>
  <PresentationFormat>画面に合わせる (4:3)</PresentationFormat>
  <Paragraphs>13</Paragraphs>
  <Slides>49</Slides>
  <Notes>1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49</vt:i4>
      </vt:variant>
    </vt:vector>
  </HeadingPairs>
  <TitlesOfParts>
    <vt:vector size="56" baseType="lpstr">
      <vt:lpstr>游ゴシック</vt:lpstr>
      <vt:lpstr>Arial</vt:lpstr>
      <vt:lpstr>Calibri</vt:lpstr>
      <vt:lpstr>Calibri Light</vt:lpstr>
      <vt:lpstr>Tahoma</vt:lpstr>
      <vt:lpstr>Office テーマ</vt:lpstr>
      <vt:lpstr>Worksheet</vt:lpstr>
      <vt:lpstr>ASP AREA  July-Dec., 2018　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EMC </vt:lpstr>
      <vt:lpstr>PowerPoint プレゼンテーション</vt:lpstr>
      <vt:lpstr>PowerPoint プレゼンテーション</vt:lpstr>
      <vt:lpstr>ASP AREA MEMBERSHIP (Aug. 2018)</vt:lpstr>
      <vt:lpstr>PowerPoint プレゼンテーション</vt:lpstr>
      <vt:lpstr>Area Website </vt:lpstr>
      <vt:lpstr>PowerPoint プレゼンテーション</vt:lpstr>
      <vt:lpstr>PowerPoint プレゼンテーション</vt:lpstr>
      <vt:lpstr>Portalbuzz </vt:lpstr>
      <vt:lpstr>Philippines SEA</vt:lpstr>
      <vt:lpstr>2019 Area Convention</vt:lpstr>
      <vt:lpstr>PowerPoint プレゼンテーション</vt:lpstr>
      <vt:lpstr>Goals 2019-2020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ASP AREA  July –Dec., 2018</dc:title>
  <dc:creator>博之 田中</dc:creator>
  <cp:lastModifiedBy>博之 田中</cp:lastModifiedBy>
  <cp:revision>21</cp:revision>
  <dcterms:created xsi:type="dcterms:W3CDTF">2018-12-08T22:08:27Z</dcterms:created>
  <dcterms:modified xsi:type="dcterms:W3CDTF">2018-12-14T21:15:43Z</dcterms:modified>
</cp:coreProperties>
</file>