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7" r:id="rId4"/>
    <p:sldId id="259" r:id="rId5"/>
    <p:sldId id="260" r:id="rId6"/>
    <p:sldId id="261" r:id="rId7"/>
    <p:sldId id="263" r:id="rId8"/>
    <p:sldId id="269" r:id="rId9"/>
    <p:sldId id="270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A60"/>
    <a:srgbClr val="0E71BD"/>
    <a:srgbClr val="A2C7E4"/>
    <a:srgbClr val="FFFF99"/>
    <a:srgbClr val="D60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9CC13-2545-4E6B-9815-E4DC37617471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13E0C-3EAD-432C-A02B-A1F3303636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1466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13E0C-3EAD-432C-A02B-A1F33036367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8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56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75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88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13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29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30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10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024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209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786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3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3DC44-FB7A-4F32-A40E-FC18C867349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16BE-A2FF-4E22-9DAF-4C47101047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40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pn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" y="0"/>
            <a:ext cx="9141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1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0"/>
          <a:stretch>
            <a:fillRect/>
          </a:stretch>
        </p:blipFill>
        <p:spPr bwMode="auto">
          <a:xfrm>
            <a:off x="2195513" y="2852738"/>
            <a:ext cx="4465637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타원 13"/>
          <p:cNvSpPr/>
          <p:nvPr/>
        </p:nvSpPr>
        <p:spPr>
          <a:xfrm>
            <a:off x="3159721" y="1473905"/>
            <a:ext cx="2673588" cy="2673588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1800"/>
              </a:spcAft>
              <a:defRPr/>
            </a:pPr>
            <a:r>
              <a:rPr lang="en-US" altLang="ko-K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Slogan</a:t>
            </a:r>
          </a:p>
          <a:p>
            <a:pPr algn="ctr"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Do</a:t>
            </a:r>
          </a:p>
          <a:p>
            <a:pPr algn="ctr"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Best</a:t>
            </a:r>
          </a:p>
          <a:p>
            <a:pPr algn="ctr">
              <a:defRPr/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Now!!!</a:t>
            </a:r>
          </a:p>
        </p:txBody>
      </p:sp>
      <p:grpSp>
        <p:nvGrpSpPr>
          <p:cNvPr id="15" name="그룹 14"/>
          <p:cNvGrpSpPr>
            <a:grpSpLocks/>
          </p:cNvGrpSpPr>
          <p:nvPr/>
        </p:nvGrpSpPr>
        <p:grpSpPr bwMode="auto">
          <a:xfrm>
            <a:off x="3125788" y="1473200"/>
            <a:ext cx="2744787" cy="2674938"/>
            <a:chOff x="358736" y="1473905"/>
            <a:chExt cx="2745553" cy="2673588"/>
          </a:xfrm>
        </p:grpSpPr>
        <p:sp>
          <p:nvSpPr>
            <p:cNvPr id="16" name="타원 15"/>
            <p:cNvSpPr/>
            <p:nvPr/>
          </p:nvSpPr>
          <p:spPr>
            <a:xfrm>
              <a:off x="395536" y="1473905"/>
              <a:ext cx="2673588" cy="2673588"/>
            </a:xfrm>
            <a:prstGeom prst="ellipse">
              <a:avLst/>
            </a:prstGeom>
            <a:solidFill>
              <a:srgbClr val="135168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Aft>
                  <a:spcPts val="1800"/>
                </a:spcAft>
                <a:defRPr/>
              </a:pPr>
              <a:endParaRPr lang="en-US" altLang="ko-K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58736" y="2324376"/>
              <a:ext cx="2745553" cy="143120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spcAft>
                  <a:spcPts val="600"/>
                </a:spcAft>
                <a:defRPr/>
              </a:pP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Y's Men changing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 world through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sharing and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volunteering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81210" y="1718257"/>
              <a:ext cx="1502194" cy="5839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Theme</a:t>
              </a:r>
              <a:endParaRPr lang="ko-KR" altLang="en-US" sz="3200" dirty="0"/>
            </a:p>
          </p:txBody>
        </p:sp>
      </p:grpSp>
      <p:pic>
        <p:nvPicPr>
          <p:cNvPr id="4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158750"/>
            <a:ext cx="8079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24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1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-0.19635 0.006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26" y="30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7534 -0.0034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554" y="385905"/>
            <a:ext cx="1585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Location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769176"/>
            <a:ext cx="4150812" cy="5949280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5004048" y="4941168"/>
            <a:ext cx="2005376" cy="904110"/>
            <a:chOff x="5004048" y="4941168"/>
            <a:chExt cx="2005376" cy="904110"/>
          </a:xfrm>
        </p:grpSpPr>
        <p:sp>
          <p:nvSpPr>
            <p:cNvPr id="25" name="TextBox 24"/>
            <p:cNvSpPr txBox="1"/>
            <p:nvPr/>
          </p:nvSpPr>
          <p:spPr>
            <a:xfrm>
              <a:off x="5534020" y="5445168"/>
              <a:ext cx="1475404" cy="400110"/>
            </a:xfrm>
            <a:prstGeom prst="rect">
              <a:avLst/>
            </a:prstGeom>
            <a:solidFill>
              <a:srgbClr val="D6005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Changwon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4941168"/>
              <a:ext cx="607561" cy="504000"/>
            </a:xfrm>
            <a:prstGeom prst="rect">
              <a:avLst/>
            </a:prstGeom>
          </p:spPr>
        </p:pic>
      </p:grpSp>
      <p:grpSp>
        <p:nvGrpSpPr>
          <p:cNvPr id="30" name="그룹 29"/>
          <p:cNvGrpSpPr/>
          <p:nvPr/>
        </p:nvGrpSpPr>
        <p:grpSpPr>
          <a:xfrm>
            <a:off x="2771800" y="1016000"/>
            <a:ext cx="3389607" cy="3389607"/>
            <a:chOff x="2723239" y="1778957"/>
            <a:chExt cx="3754877" cy="3754877"/>
          </a:xfrm>
        </p:grpSpPr>
        <p:sp>
          <p:nvSpPr>
            <p:cNvPr id="33" name="타원 32"/>
            <p:cNvSpPr/>
            <p:nvPr/>
          </p:nvSpPr>
          <p:spPr>
            <a:xfrm>
              <a:off x="2723239" y="1778957"/>
              <a:ext cx="3754877" cy="375487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4772" y="2216702"/>
              <a:ext cx="1517613" cy="163545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35" name="TextBox 34"/>
            <p:cNvSpPr txBox="1"/>
            <p:nvPr/>
          </p:nvSpPr>
          <p:spPr>
            <a:xfrm>
              <a:off x="2908632" y="4021674"/>
              <a:ext cx="3440542" cy="71598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 Y’s Men International</a:t>
              </a:r>
            </a:p>
            <a:p>
              <a:pPr algn="ctr"/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en-US" altLang="ko-KR" b="1" baseline="30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</a:t>
              </a: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Korea Area Convention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03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5927" y="5430174"/>
            <a:ext cx="7712497" cy="738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100" b="1" dirty="0"/>
              <a:t>• Date : August 23</a:t>
            </a:r>
            <a:r>
              <a:rPr lang="en-US" altLang="ko-KR" sz="2100" b="1" baseline="30000" dirty="0"/>
              <a:t>th</a:t>
            </a:r>
            <a:r>
              <a:rPr lang="en-US" altLang="ko-KR" sz="2100" b="1" dirty="0"/>
              <a:t> to 24</a:t>
            </a:r>
            <a:r>
              <a:rPr lang="en-US" altLang="ko-KR" sz="2100" b="1" baseline="30000" dirty="0"/>
              <a:t>th</a:t>
            </a:r>
            <a:r>
              <a:rPr lang="en-US" altLang="ko-KR" sz="2100" b="1" dirty="0"/>
              <a:t> 2019</a:t>
            </a:r>
          </a:p>
          <a:p>
            <a:pPr>
              <a:defRPr/>
            </a:pPr>
            <a:r>
              <a:rPr lang="en-US" altLang="ko-KR" sz="2100" b="1" dirty="0"/>
              <a:t>• Venue : </a:t>
            </a:r>
            <a:r>
              <a:rPr lang="en-US" altLang="ko-KR" sz="2100" b="1" dirty="0" err="1"/>
              <a:t>Changwon</a:t>
            </a:r>
            <a:r>
              <a:rPr lang="en-US" altLang="ko-KR" sz="2100" b="1" dirty="0"/>
              <a:t> Exhibition Convention Center, Korea</a:t>
            </a:r>
            <a:endParaRPr lang="ko-KR" altLang="en-US" sz="21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0" b="5985"/>
          <a:stretch/>
        </p:blipFill>
        <p:spPr>
          <a:xfrm>
            <a:off x="1138124" y="1175156"/>
            <a:ext cx="6788102" cy="40058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54" y="385905"/>
            <a:ext cx="1585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Location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64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6656" y="301557"/>
            <a:ext cx="2874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창원컨벤션센터</a:t>
            </a:r>
            <a:r>
              <a:rPr lang="en-US" altLang="ko-KR" b="1" dirty="0" smtClean="0"/>
              <a:t> CECO </a:t>
            </a:r>
            <a:r>
              <a:rPr lang="ko-KR" altLang="en-US" b="1" dirty="0" smtClean="0"/>
              <a:t>교통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64489"/>
            <a:ext cx="610590" cy="6312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0660" y="1864489"/>
            <a:ext cx="184731" cy="350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endParaRPr lang="ko-KR" altLang="en-US" sz="16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" y="3733941"/>
            <a:ext cx="610590" cy="7185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40660" y="3634145"/>
            <a:ext cx="721864" cy="38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ko-KR" b="1" dirty="0" smtClean="0">
                <a:solidFill>
                  <a:srgbClr val="0E71BD"/>
                </a:solidFill>
              </a:rPr>
              <a:t>Train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86" y="5499311"/>
            <a:ext cx="610590" cy="83002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07604" y="1132288"/>
            <a:ext cx="7128791" cy="369332"/>
          </a:xfrm>
          <a:prstGeom prst="rect">
            <a:avLst/>
          </a:prstGeom>
          <a:solidFill>
            <a:srgbClr val="104A60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Changwon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Exhibition Convention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Center(CECO) Transportation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640660" y="2169784"/>
            <a:ext cx="7107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effectLst/>
              </a:rPr>
              <a:t>Incheon International Airport, </a:t>
            </a:r>
            <a:r>
              <a:rPr lang="en-US" altLang="ko-KR" dirty="0" err="1" smtClean="0">
                <a:effectLst/>
              </a:rPr>
              <a:t>Gimpo</a:t>
            </a:r>
            <a:r>
              <a:rPr lang="en-US" altLang="ko-KR" dirty="0" smtClean="0">
                <a:effectLst/>
              </a:rPr>
              <a:t> International Airport - </a:t>
            </a:r>
            <a:r>
              <a:rPr lang="en-US" altLang="ko-KR" dirty="0" err="1" smtClean="0">
                <a:effectLst/>
              </a:rPr>
              <a:t>Gimhae</a:t>
            </a:r>
            <a:r>
              <a:rPr lang="en-US" altLang="ko-KR" dirty="0" smtClean="0">
                <a:effectLst/>
              </a:rPr>
              <a:t> International Airport (1 hour)</a:t>
            </a:r>
            <a:br>
              <a:rPr lang="en-US" altLang="ko-KR" dirty="0" smtClean="0">
                <a:effectLst/>
              </a:rPr>
            </a:br>
            <a:r>
              <a:rPr lang="en-US" altLang="ko-KR" dirty="0" err="1" smtClean="0">
                <a:effectLst/>
              </a:rPr>
              <a:t>Gimhae</a:t>
            </a:r>
            <a:r>
              <a:rPr lang="en-US" altLang="ko-KR" dirty="0" smtClean="0">
                <a:effectLst/>
              </a:rPr>
              <a:t> International Airport~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Convention Center (36km / 40 minutes take)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1640660" y="1800452"/>
            <a:ext cx="1103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E71BD"/>
                </a:solidFill>
              </a:rPr>
              <a:t>A</a:t>
            </a:r>
            <a:r>
              <a:rPr lang="en-US" altLang="ko-KR" b="1" dirty="0" smtClean="0">
                <a:solidFill>
                  <a:srgbClr val="0E71BD"/>
                </a:solidFill>
                <a:effectLst/>
              </a:rPr>
              <a:t>irplane</a:t>
            </a:r>
            <a:endParaRPr lang="ko-KR" altLang="en-US" b="1" dirty="0">
              <a:solidFill>
                <a:srgbClr val="0E71BD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640660" y="3933551"/>
            <a:ext cx="69616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effectLst/>
              </a:rPr>
              <a:t>Seoul Station to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Station and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Central Station (2 hours and 40 minutes)</a:t>
            </a:r>
            <a:br>
              <a:rPr lang="en-US" altLang="ko-KR" dirty="0" smtClean="0">
                <a:effectLst/>
              </a:rPr>
            </a:b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Station,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Central Station ~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Convention Center (5 to 6km) / Vehicles 10 to 15 minutes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1640660" y="5352231"/>
            <a:ext cx="1485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E71BD"/>
                </a:solidFill>
                <a:effectLst/>
              </a:rPr>
              <a:t>Express bus</a:t>
            </a:r>
            <a:endParaRPr lang="ko-KR" altLang="en-US" b="1" dirty="0">
              <a:solidFill>
                <a:srgbClr val="0E71BD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640660" y="5721563"/>
            <a:ext cx="69274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effectLst/>
              </a:rPr>
              <a:t>Seoul Express Bus Terminal~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Bus Terminal (4 hours)</a:t>
            </a:r>
            <a:br>
              <a:rPr lang="en-US" altLang="ko-KR" dirty="0" smtClean="0">
                <a:effectLst/>
              </a:rPr>
            </a:b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Comprehensive Bus Terminal ~ </a:t>
            </a:r>
            <a:r>
              <a:rPr lang="en-US" altLang="ko-KR" dirty="0" err="1" smtClean="0">
                <a:effectLst/>
              </a:rPr>
              <a:t>Changwon</a:t>
            </a:r>
            <a:r>
              <a:rPr lang="en-US" altLang="ko-KR" dirty="0" smtClean="0">
                <a:effectLst/>
              </a:rPr>
              <a:t> Convention Center (2.5km / 5 minutes drive)</a:t>
            </a:r>
            <a:endParaRPr lang="ko-KR" altLang="en-US" dirty="0"/>
          </a:p>
        </p:txBody>
      </p:sp>
      <p:pic>
        <p:nvPicPr>
          <p:cNvPr id="2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554" y="385905"/>
            <a:ext cx="2227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How to Come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57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476656" y="1628800"/>
            <a:ext cx="4750790" cy="4814142"/>
            <a:chOff x="602740" y="892975"/>
            <a:chExt cx="5179448" cy="524851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40" y="892975"/>
              <a:ext cx="5179448" cy="3829091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819"/>
            <a:stretch/>
          </p:blipFill>
          <p:spPr>
            <a:xfrm>
              <a:off x="602740" y="4758985"/>
              <a:ext cx="2378204" cy="137664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178" y="4758985"/>
              <a:ext cx="2765010" cy="1382506"/>
            </a:xfrm>
            <a:prstGeom prst="rect">
              <a:avLst/>
            </a:prstGeom>
          </p:spPr>
        </p:pic>
      </p:grpSp>
      <p:pic>
        <p:nvPicPr>
          <p:cNvPr id="20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553" y="385905"/>
            <a:ext cx="26174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Accommodation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1628799"/>
            <a:ext cx="3204589" cy="480876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200" y="5169563"/>
            <a:ext cx="1903607" cy="127006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42813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68" y="4014547"/>
            <a:ext cx="2163289" cy="216328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368642" y="6259453"/>
            <a:ext cx="2722861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Metasequoia</a:t>
            </a:r>
            <a:r>
              <a:rPr lang="en-US" altLang="ko-KR" dirty="0" smtClean="0"/>
              <a:t> Tree Street</a:t>
            </a:r>
            <a:endParaRPr lang="ko-KR" altLang="en-US" dirty="0"/>
          </a:p>
        </p:txBody>
      </p:sp>
      <p:sp>
        <p:nvSpPr>
          <p:cNvPr id="8" name="오른쪽 화살표 7"/>
          <p:cNvSpPr/>
          <p:nvPr/>
        </p:nvSpPr>
        <p:spPr>
          <a:xfrm>
            <a:off x="5660427" y="2035629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368" y="1133674"/>
            <a:ext cx="2163600" cy="21636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067354" y="3297274"/>
            <a:ext cx="2588401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Changdong</a:t>
            </a:r>
            <a:r>
              <a:rPr lang="en-US" altLang="ko-KR" dirty="0" smtClean="0"/>
              <a:t> Art Village</a:t>
            </a:r>
            <a:endParaRPr lang="ko-KR" altLang="en-US" dirty="0"/>
          </a:p>
        </p:txBody>
      </p:sp>
      <p:sp>
        <p:nvSpPr>
          <p:cNvPr id="11" name="오른쪽 화살표 10"/>
          <p:cNvSpPr/>
          <p:nvPr/>
        </p:nvSpPr>
        <p:spPr>
          <a:xfrm>
            <a:off x="2534832" y="2035629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4" y="1156359"/>
            <a:ext cx="2163600" cy="2163600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370915" y="3297274"/>
            <a:ext cx="2165978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Jinhae</a:t>
            </a:r>
            <a:r>
              <a:rPr lang="en-US" altLang="ko-KR" dirty="0" smtClean="0"/>
              <a:t> Marine Park</a:t>
            </a:r>
            <a:endParaRPr lang="ko-KR" altLang="en-US" dirty="0"/>
          </a:p>
        </p:txBody>
      </p:sp>
      <p:sp>
        <p:nvSpPr>
          <p:cNvPr id="14" name="오른쪽 화살표 13"/>
          <p:cNvSpPr/>
          <p:nvPr/>
        </p:nvSpPr>
        <p:spPr>
          <a:xfrm>
            <a:off x="1300924" y="4975686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95" y="4014547"/>
            <a:ext cx="2163600" cy="216360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27" y="1156359"/>
            <a:ext cx="2163600" cy="2163600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405791" y="6259453"/>
            <a:ext cx="2666820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smtClean="0"/>
              <a:t>Dot-island Marine Park 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748336" y="3297274"/>
            <a:ext cx="3359381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Paryong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Moutain</a:t>
            </a:r>
            <a:r>
              <a:rPr lang="en-US" altLang="ko-KR" dirty="0" smtClean="0"/>
              <a:t> Stone Tower</a:t>
            </a:r>
            <a:endParaRPr lang="ko-KR" altLang="en-US" dirty="0"/>
          </a:p>
        </p:txBody>
      </p:sp>
      <p:sp>
        <p:nvSpPr>
          <p:cNvPr id="30" name="오른쪽 화살표 29"/>
          <p:cNvSpPr/>
          <p:nvPr/>
        </p:nvSpPr>
        <p:spPr>
          <a:xfrm>
            <a:off x="100584" y="5070399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3005899" y="5070399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오른쪽 화살표 31"/>
          <p:cNvSpPr/>
          <p:nvPr/>
        </p:nvSpPr>
        <p:spPr>
          <a:xfrm>
            <a:off x="6007557" y="5070399"/>
            <a:ext cx="457200" cy="2721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527" y="4014547"/>
            <a:ext cx="2163289" cy="2163289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6287514" y="6259453"/>
            <a:ext cx="2785314" cy="369332"/>
          </a:xfrm>
          <a:prstGeom prst="rect">
            <a:avLst/>
          </a:prstGeom>
          <a:solidFill>
            <a:srgbClr val="D2DEEF"/>
          </a:solidFill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Chanwon</a:t>
            </a:r>
            <a:r>
              <a:rPr lang="en-US" altLang="ko-KR" dirty="0" smtClean="0"/>
              <a:t> Science Center</a:t>
            </a:r>
            <a:endParaRPr lang="ko-KR" altLang="en-US" dirty="0"/>
          </a:p>
        </p:txBody>
      </p:sp>
      <p:pic>
        <p:nvPicPr>
          <p:cNvPr id="35" name="그림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554" y="332656"/>
            <a:ext cx="3883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Tour Course - </a:t>
            </a:r>
            <a:r>
              <a:rPr lang="en-US" altLang="ko-KR" sz="2400" b="1" dirty="0" err="1" smtClean="0">
                <a:solidFill>
                  <a:srgbClr val="FFFF99"/>
                </a:solidFill>
              </a:rPr>
              <a:t>Changwon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078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64241"/>
            <a:ext cx="8346970" cy="4151007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611560" y="2132856"/>
            <a:ext cx="7688844" cy="2805069"/>
            <a:chOff x="611560" y="2132856"/>
            <a:chExt cx="7688844" cy="280506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2132856"/>
              <a:ext cx="3928978" cy="2805069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442" y="2132856"/>
              <a:ext cx="3406962" cy="2805069"/>
            </a:xfrm>
            <a:prstGeom prst="rect">
              <a:avLst/>
            </a:prstGeom>
          </p:spPr>
        </p:pic>
      </p:grpSp>
      <p:pic>
        <p:nvPicPr>
          <p:cNvPr id="15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33350"/>
            <a:ext cx="81756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7504" y="91491"/>
            <a:ext cx="53285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</a:rPr>
              <a:t>The Y’s Men International 5</a:t>
            </a:r>
            <a:r>
              <a:rPr lang="en-US" altLang="ko-KR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Korea Area Convention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554" y="385905"/>
            <a:ext cx="2227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FF99"/>
                </a:solidFill>
              </a:rPr>
              <a:t>Tour Course </a:t>
            </a:r>
            <a:endParaRPr lang="ko-KR" altLang="en-US" sz="2400" b="1" dirty="0">
              <a:solidFill>
                <a:srgbClr val="FFFF99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193097" y="1023291"/>
            <a:ext cx="2757806" cy="369332"/>
          </a:xfrm>
          <a:prstGeom prst="rect">
            <a:avLst/>
          </a:prstGeom>
          <a:solidFill>
            <a:srgbClr val="104A60"/>
          </a:solidFill>
        </p:spPr>
        <p:txBody>
          <a:bodyPr wrap="none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</a:rPr>
              <a:t>Jeongsan</a:t>
            </a:r>
            <a:r>
              <a:rPr lang="en-US" altLang="ko-KR" b="1" dirty="0" smtClean="0">
                <a:solidFill>
                  <a:schemeClr val="bg1"/>
                </a:solidFill>
              </a:rPr>
              <a:t> Country Club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11560" y="2132856"/>
            <a:ext cx="7688844" cy="2963237"/>
            <a:chOff x="611560" y="5026995"/>
            <a:chExt cx="7688844" cy="2963237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5026995"/>
              <a:ext cx="3928978" cy="2963237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442" y="5034818"/>
              <a:ext cx="3406962" cy="2950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703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0"/>
          <a:stretch>
            <a:fillRect/>
          </a:stretch>
        </p:blipFill>
        <p:spPr bwMode="auto">
          <a:xfrm>
            <a:off x="2325688" y="2852738"/>
            <a:ext cx="4465637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그룹 9"/>
          <p:cNvGrpSpPr>
            <a:grpSpLocks/>
          </p:cNvGrpSpPr>
          <p:nvPr/>
        </p:nvGrpSpPr>
        <p:grpSpPr bwMode="auto">
          <a:xfrm>
            <a:off x="1881188" y="988974"/>
            <a:ext cx="5381625" cy="3284576"/>
            <a:chOff x="1881393" y="989199"/>
            <a:chExt cx="5381217" cy="3284748"/>
          </a:xfrm>
        </p:grpSpPr>
        <p:sp>
          <p:nvSpPr>
            <p:cNvPr id="10" name="TextBox 3"/>
            <p:cNvSpPr txBox="1">
              <a:spLocks noChangeArrowheads="1"/>
            </p:cNvSpPr>
            <p:nvPr/>
          </p:nvSpPr>
          <p:spPr bwMode="auto">
            <a:xfrm>
              <a:off x="1881393" y="989199"/>
              <a:ext cx="5381217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/>
              <a:r>
                <a:rPr lang="en-US" altLang="ko-KR" b="1" dirty="0">
                  <a:solidFill>
                    <a:srgbClr val="002060"/>
                  </a:solidFill>
                </a:rPr>
                <a:t>The Y’s Men International</a:t>
              </a:r>
            </a:p>
            <a:p>
              <a:pPr algn="ctr"/>
              <a:r>
                <a:rPr lang="en-US" altLang="ko-KR" b="1" dirty="0">
                  <a:solidFill>
                    <a:srgbClr val="002060"/>
                  </a:solidFill>
                </a:rPr>
                <a:t>5</a:t>
              </a:r>
              <a:r>
                <a:rPr lang="en-US" altLang="ko-KR" b="1" baseline="30000" dirty="0">
                  <a:solidFill>
                    <a:srgbClr val="002060"/>
                  </a:solidFill>
                </a:rPr>
                <a:t>th</a:t>
              </a:r>
              <a:r>
                <a:rPr lang="en-US" altLang="ko-KR" b="1" dirty="0">
                  <a:solidFill>
                    <a:srgbClr val="002060"/>
                  </a:solidFill>
                </a:rPr>
                <a:t> Korea Area Convention</a:t>
              </a:r>
              <a:endParaRPr lang="ko-KR" altLang="en-US" b="1" dirty="0">
                <a:solidFill>
                  <a:srgbClr val="002060"/>
                </a:solidFill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3708466" y="2276767"/>
              <a:ext cx="1701671" cy="199718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6694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193</Words>
  <Application>Microsoft Office PowerPoint</Application>
  <PresentationFormat>화면 슬라이드 쇼(4:3)</PresentationFormat>
  <Paragraphs>49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jungang</dc:creator>
  <cp:lastModifiedBy>홍보팀</cp:lastModifiedBy>
  <cp:revision>18</cp:revision>
  <dcterms:created xsi:type="dcterms:W3CDTF">2018-12-05T05:46:11Z</dcterms:created>
  <dcterms:modified xsi:type="dcterms:W3CDTF">2018-12-05T08:59:27Z</dcterms:modified>
</cp:coreProperties>
</file>